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462" r:id="rId6"/>
    <p:sldId id="473" r:id="rId7"/>
    <p:sldId id="463" r:id="rId8"/>
    <p:sldId id="471" r:id="rId9"/>
    <p:sldId id="472" r:id="rId10"/>
    <p:sldId id="465" r:id="rId11"/>
    <p:sldId id="494" r:id="rId12"/>
    <p:sldId id="464" r:id="rId13"/>
    <p:sldId id="496" r:id="rId14"/>
    <p:sldId id="497" r:id="rId15"/>
    <p:sldId id="499" r:id="rId16"/>
    <p:sldId id="500" r:id="rId17"/>
    <p:sldId id="470" r:id="rId18"/>
  </p:sldIdLst>
  <p:sldSz cx="12192000" cy="6858000"/>
  <p:notesSz cx="6669088" cy="9926638"/>
  <p:defaultTextStyle>
    <a:defPPr>
      <a:defRPr lang="en-US"/>
    </a:defPPr>
    <a:lvl1pPr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1pPr>
    <a:lvl2pPr marL="457189"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2pPr>
    <a:lvl3pPr marL="914377"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3pPr>
    <a:lvl4pPr marL="1371566"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4pPr>
    <a:lvl5pPr marL="1828754"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5pPr>
    <a:lvl6pPr marL="2285943" algn="l" defTabSz="914377" rtl="0" eaLnBrk="1" latinLnBrk="0" hangingPunct="1">
      <a:defRPr sz="7300" kern="1200">
        <a:solidFill>
          <a:srgbClr val="FFFFFF"/>
        </a:solidFill>
        <a:latin typeface="Arial Unicode MS" panose="020B0604020202020204" pitchFamily="34" charset="-128"/>
        <a:ea typeface="+mn-ea"/>
        <a:cs typeface="+mn-cs"/>
      </a:defRPr>
    </a:lvl6pPr>
    <a:lvl7pPr marL="2743131" algn="l" defTabSz="914377" rtl="0" eaLnBrk="1" latinLnBrk="0" hangingPunct="1">
      <a:defRPr sz="7300" kern="1200">
        <a:solidFill>
          <a:srgbClr val="FFFFFF"/>
        </a:solidFill>
        <a:latin typeface="Arial Unicode MS" panose="020B0604020202020204" pitchFamily="34" charset="-128"/>
        <a:ea typeface="+mn-ea"/>
        <a:cs typeface="+mn-cs"/>
      </a:defRPr>
    </a:lvl7pPr>
    <a:lvl8pPr marL="3200320" algn="l" defTabSz="914377" rtl="0" eaLnBrk="1" latinLnBrk="0" hangingPunct="1">
      <a:defRPr sz="7300" kern="1200">
        <a:solidFill>
          <a:srgbClr val="FFFFFF"/>
        </a:solidFill>
        <a:latin typeface="Arial Unicode MS" panose="020B0604020202020204" pitchFamily="34" charset="-128"/>
        <a:ea typeface="+mn-ea"/>
        <a:cs typeface="+mn-cs"/>
      </a:defRPr>
    </a:lvl8pPr>
    <a:lvl9pPr marL="3657509" algn="l" defTabSz="914377" rtl="0" eaLnBrk="1" latinLnBrk="0" hangingPunct="1">
      <a:defRPr sz="7300" kern="1200">
        <a:solidFill>
          <a:srgbClr val="FFFFFF"/>
        </a:solidFill>
        <a:latin typeface="Arial Unicode MS" panose="020B0604020202020204" pitchFamily="34" charset="-128"/>
        <a:ea typeface="+mn-ea"/>
        <a:cs typeface="+mn-cs"/>
      </a:defRPr>
    </a:lvl9pPr>
  </p:defaultTextStyle>
  <p:extLst>
    <p:ext uri="{EFAFB233-063F-42B5-8137-9DF3F51BA10A}">
      <p15:sldGuideLst xmlns:p15="http://schemas.microsoft.com/office/powerpoint/2012/main">
        <p15:guide id="2" pos="2569"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37A"/>
    <a:srgbClr val="EFDE5F"/>
    <a:srgbClr val="EAB7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288FD-7D69-44C8-9624-965DFAC541B0}" v="20" dt="2024-03-12T07:49:28.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71598" autoAdjust="0"/>
  </p:normalViewPr>
  <p:slideViewPr>
    <p:cSldViewPr>
      <p:cViewPr varScale="1">
        <p:scale>
          <a:sx n="81" d="100"/>
          <a:sy n="81" d="100"/>
        </p:scale>
        <p:origin x="1668" y="78"/>
      </p:cViewPr>
      <p:guideLst>
        <p:guide pos="2569"/>
        <p:guide orient="horz" pos="216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094"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CRAIG" userId="c7886596-4a04-45ed-b0b0-1c74086a37ff" providerId="ADAL" clId="{CA4288FD-7D69-44C8-9624-965DFAC541B0}"/>
    <pc:docChg chg="undo custSel addSld delSld modSld sldOrd">
      <pc:chgData name="Colin CRAIG" userId="c7886596-4a04-45ed-b0b0-1c74086a37ff" providerId="ADAL" clId="{CA4288FD-7D69-44C8-9624-965DFAC541B0}" dt="2024-03-12T08:11:19.174" v="2331" actId="700"/>
      <pc:docMkLst>
        <pc:docMk/>
      </pc:docMkLst>
      <pc:sldChg chg="modSp mod modNotesTx">
        <pc:chgData name="Colin CRAIG" userId="c7886596-4a04-45ed-b0b0-1c74086a37ff" providerId="ADAL" clId="{CA4288FD-7D69-44C8-9624-965DFAC541B0}" dt="2024-03-12T08:10:25.513" v="2330" actId="20577"/>
        <pc:sldMkLst>
          <pc:docMk/>
          <pc:sldMk cId="0" sldId="257"/>
        </pc:sldMkLst>
        <pc:spChg chg="mod">
          <ac:chgData name="Colin CRAIG" userId="c7886596-4a04-45ed-b0b0-1c74086a37ff" providerId="ADAL" clId="{CA4288FD-7D69-44C8-9624-965DFAC541B0}" dt="2024-03-12T07:25:44.490" v="171" actId="20577"/>
          <ac:spMkLst>
            <pc:docMk/>
            <pc:sldMk cId="0" sldId="257"/>
            <ac:spMk id="16387" creationId="{69238150-22CC-4DB3-B740-41D8EB793CA9}"/>
          </ac:spMkLst>
        </pc:spChg>
      </pc:sldChg>
      <pc:sldChg chg="modNotesTx">
        <pc:chgData name="Colin CRAIG" userId="c7886596-4a04-45ed-b0b0-1c74086a37ff" providerId="ADAL" clId="{CA4288FD-7D69-44C8-9624-965DFAC541B0}" dt="2024-03-12T07:28:53.976" v="330" actId="6549"/>
        <pc:sldMkLst>
          <pc:docMk/>
          <pc:sldMk cId="654883328" sldId="462"/>
        </pc:sldMkLst>
      </pc:sldChg>
      <pc:sldChg chg="modSp mod modNotesTx">
        <pc:chgData name="Colin CRAIG" userId="c7886596-4a04-45ed-b0b0-1c74086a37ff" providerId="ADAL" clId="{CA4288FD-7D69-44C8-9624-965DFAC541B0}" dt="2024-03-12T07:31:34.564" v="759" actId="20577"/>
        <pc:sldMkLst>
          <pc:docMk/>
          <pc:sldMk cId="114861039" sldId="463"/>
        </pc:sldMkLst>
        <pc:spChg chg="mod">
          <ac:chgData name="Colin CRAIG" userId="c7886596-4a04-45ed-b0b0-1c74086a37ff" providerId="ADAL" clId="{CA4288FD-7D69-44C8-9624-965DFAC541B0}" dt="2024-03-12T07:30:04.633" v="406" actId="20577"/>
          <ac:spMkLst>
            <pc:docMk/>
            <pc:sldMk cId="114861039" sldId="463"/>
            <ac:spMk id="3" creationId="{F3EB0757-E035-109B-97D0-8652C2C534D4}"/>
          </ac:spMkLst>
        </pc:spChg>
      </pc:sldChg>
      <pc:sldChg chg="modSp mod ord">
        <pc:chgData name="Colin CRAIG" userId="c7886596-4a04-45ed-b0b0-1c74086a37ff" providerId="ADAL" clId="{CA4288FD-7D69-44C8-9624-965DFAC541B0}" dt="2024-03-12T07:38:08.487" v="812" actId="6549"/>
        <pc:sldMkLst>
          <pc:docMk/>
          <pc:sldMk cId="1091890602" sldId="464"/>
        </pc:sldMkLst>
        <pc:spChg chg="mod">
          <ac:chgData name="Colin CRAIG" userId="c7886596-4a04-45ed-b0b0-1c74086a37ff" providerId="ADAL" clId="{CA4288FD-7D69-44C8-9624-965DFAC541B0}" dt="2024-03-12T07:38:08.487" v="812" actId="6549"/>
          <ac:spMkLst>
            <pc:docMk/>
            <pc:sldMk cId="1091890602" sldId="464"/>
            <ac:spMk id="7" creationId="{E0420897-4DD7-63AB-FDEC-7414799056C8}"/>
          </ac:spMkLst>
        </pc:spChg>
      </pc:sldChg>
      <pc:sldChg chg="del">
        <pc:chgData name="Colin CRAIG" userId="c7886596-4a04-45ed-b0b0-1c74086a37ff" providerId="ADAL" clId="{CA4288FD-7D69-44C8-9624-965DFAC541B0}" dt="2024-03-12T07:37:55.833" v="811" actId="47"/>
        <pc:sldMkLst>
          <pc:docMk/>
          <pc:sldMk cId="653839229" sldId="466"/>
        </pc:sldMkLst>
      </pc:sldChg>
      <pc:sldChg chg="del">
        <pc:chgData name="Colin CRAIG" userId="c7886596-4a04-45ed-b0b0-1c74086a37ff" providerId="ADAL" clId="{CA4288FD-7D69-44C8-9624-965DFAC541B0}" dt="2024-03-12T07:48:58.442" v="2199" actId="47"/>
        <pc:sldMkLst>
          <pc:docMk/>
          <pc:sldMk cId="2132636652" sldId="467"/>
        </pc:sldMkLst>
      </pc:sldChg>
      <pc:sldChg chg="del">
        <pc:chgData name="Colin CRAIG" userId="c7886596-4a04-45ed-b0b0-1c74086a37ff" providerId="ADAL" clId="{CA4288FD-7D69-44C8-9624-965DFAC541B0}" dt="2024-03-12T07:48:53.213" v="2198" actId="47"/>
        <pc:sldMkLst>
          <pc:docMk/>
          <pc:sldMk cId="2117347805" sldId="468"/>
        </pc:sldMkLst>
      </pc:sldChg>
      <pc:sldChg chg="del">
        <pc:chgData name="Colin CRAIG" userId="c7886596-4a04-45ed-b0b0-1c74086a37ff" providerId="ADAL" clId="{CA4288FD-7D69-44C8-9624-965DFAC541B0}" dt="2024-03-12T07:49:00.292" v="2200" actId="47"/>
        <pc:sldMkLst>
          <pc:docMk/>
          <pc:sldMk cId="377504875" sldId="469"/>
        </pc:sldMkLst>
      </pc:sldChg>
      <pc:sldChg chg="addSp delSp modSp mod">
        <pc:chgData name="Colin CRAIG" userId="c7886596-4a04-45ed-b0b0-1c74086a37ff" providerId="ADAL" clId="{CA4288FD-7D69-44C8-9624-965DFAC541B0}" dt="2024-03-12T07:50:49.657" v="2283" actId="1038"/>
        <pc:sldMkLst>
          <pc:docMk/>
          <pc:sldMk cId="649544852" sldId="470"/>
        </pc:sldMkLst>
        <pc:spChg chg="mod">
          <ac:chgData name="Colin CRAIG" userId="c7886596-4a04-45ed-b0b0-1c74086a37ff" providerId="ADAL" clId="{CA4288FD-7D69-44C8-9624-965DFAC541B0}" dt="2024-03-12T07:50:41.472" v="2274" actId="1038"/>
          <ac:spMkLst>
            <pc:docMk/>
            <pc:sldMk cId="649544852" sldId="470"/>
            <ac:spMk id="5" creationId="{7C158C47-9569-F8DA-0341-A374B5AA6DFD}"/>
          </ac:spMkLst>
        </pc:spChg>
        <pc:spChg chg="mod">
          <ac:chgData name="Colin CRAIG" userId="c7886596-4a04-45ed-b0b0-1c74086a37ff" providerId="ADAL" clId="{CA4288FD-7D69-44C8-9624-965DFAC541B0}" dt="2024-03-12T07:50:49.657" v="2283" actId="1038"/>
          <ac:spMkLst>
            <pc:docMk/>
            <pc:sldMk cId="649544852" sldId="470"/>
            <ac:spMk id="8" creationId="{AEDCD352-2A25-0560-D8D2-0E8C8FB1A0B4}"/>
          </ac:spMkLst>
        </pc:spChg>
        <pc:picChg chg="add mod">
          <ac:chgData name="Colin CRAIG" userId="c7886596-4a04-45ed-b0b0-1c74086a37ff" providerId="ADAL" clId="{CA4288FD-7D69-44C8-9624-965DFAC541B0}" dt="2024-03-12T07:50:41.472" v="2274" actId="1038"/>
          <ac:picMkLst>
            <pc:docMk/>
            <pc:sldMk cId="649544852" sldId="470"/>
            <ac:picMk id="2" creationId="{408F803E-C49E-A54E-FFA6-F774DC8E24AC}"/>
          </ac:picMkLst>
        </pc:picChg>
        <pc:picChg chg="del">
          <ac:chgData name="Colin CRAIG" userId="c7886596-4a04-45ed-b0b0-1c74086a37ff" providerId="ADAL" clId="{CA4288FD-7D69-44C8-9624-965DFAC541B0}" dt="2024-03-12T07:50:14.245" v="2262" actId="478"/>
          <ac:picMkLst>
            <pc:docMk/>
            <pc:sldMk cId="649544852" sldId="470"/>
            <ac:picMk id="6" creationId="{02E1DFDB-4539-D85F-A09D-2F4CC5F714FB}"/>
          </ac:picMkLst>
        </pc:picChg>
        <pc:picChg chg="del">
          <ac:chgData name="Colin CRAIG" userId="c7886596-4a04-45ed-b0b0-1c74086a37ff" providerId="ADAL" clId="{CA4288FD-7D69-44C8-9624-965DFAC541B0}" dt="2024-03-12T07:49:54.996" v="2222" actId="478"/>
          <ac:picMkLst>
            <pc:docMk/>
            <pc:sldMk cId="649544852" sldId="470"/>
            <ac:picMk id="7" creationId="{13E065FD-7842-F1F1-5F51-591055D258AC}"/>
          </ac:picMkLst>
        </pc:picChg>
        <pc:cxnChg chg="mod">
          <ac:chgData name="Colin CRAIG" userId="c7886596-4a04-45ed-b0b0-1c74086a37ff" providerId="ADAL" clId="{CA4288FD-7D69-44C8-9624-965DFAC541B0}" dt="2024-03-12T07:50:47.765" v="2281" actId="1038"/>
          <ac:cxnSpMkLst>
            <pc:docMk/>
            <pc:sldMk cId="649544852" sldId="470"/>
            <ac:cxnSpMk id="10" creationId="{FA9D2EDC-E362-A2AC-AD0A-43751B3F6877}"/>
          </ac:cxnSpMkLst>
        </pc:cxnChg>
      </pc:sldChg>
      <pc:sldChg chg="modSp mod">
        <pc:chgData name="Colin CRAIG" userId="c7886596-4a04-45ed-b0b0-1c74086a37ff" providerId="ADAL" clId="{CA4288FD-7D69-44C8-9624-965DFAC541B0}" dt="2024-03-12T07:32:22.424" v="789" actId="20577"/>
        <pc:sldMkLst>
          <pc:docMk/>
          <pc:sldMk cId="4164749292" sldId="471"/>
        </pc:sldMkLst>
        <pc:spChg chg="mod">
          <ac:chgData name="Colin CRAIG" userId="c7886596-4a04-45ed-b0b0-1c74086a37ff" providerId="ADAL" clId="{CA4288FD-7D69-44C8-9624-965DFAC541B0}" dt="2024-03-12T07:32:22.424" v="789" actId="20577"/>
          <ac:spMkLst>
            <pc:docMk/>
            <pc:sldMk cId="4164749292" sldId="471"/>
            <ac:spMk id="3" creationId="{747E62BC-2FF6-1ED3-90E3-4DC5232836E5}"/>
          </ac:spMkLst>
        </pc:spChg>
      </pc:sldChg>
      <pc:sldChg chg="modSp mod chgLayout">
        <pc:chgData name="Colin CRAIG" userId="c7886596-4a04-45ed-b0b0-1c74086a37ff" providerId="ADAL" clId="{CA4288FD-7D69-44C8-9624-965DFAC541B0}" dt="2024-03-12T08:11:19.174" v="2331" actId="700"/>
        <pc:sldMkLst>
          <pc:docMk/>
          <pc:sldMk cId="3386187171" sldId="472"/>
        </pc:sldMkLst>
        <pc:spChg chg="mod ord">
          <ac:chgData name="Colin CRAIG" userId="c7886596-4a04-45ed-b0b0-1c74086a37ff" providerId="ADAL" clId="{CA4288FD-7D69-44C8-9624-965DFAC541B0}" dt="2024-03-12T08:11:19.174" v="2331" actId="700"/>
          <ac:spMkLst>
            <pc:docMk/>
            <pc:sldMk cId="3386187171" sldId="472"/>
            <ac:spMk id="2" creationId="{E6BE53D5-70D7-4C51-2C6F-B79601C2BF5E}"/>
          </ac:spMkLst>
        </pc:spChg>
        <pc:spChg chg="mod ord">
          <ac:chgData name="Colin CRAIG" userId="c7886596-4a04-45ed-b0b0-1c74086a37ff" providerId="ADAL" clId="{CA4288FD-7D69-44C8-9624-965DFAC541B0}" dt="2024-03-12T08:11:19.174" v="2331" actId="700"/>
          <ac:spMkLst>
            <pc:docMk/>
            <pc:sldMk cId="3386187171" sldId="472"/>
            <ac:spMk id="3" creationId="{747E62BC-2FF6-1ED3-90E3-4DC5232836E5}"/>
          </ac:spMkLst>
        </pc:spChg>
        <pc:picChg chg="mod modCrop">
          <ac:chgData name="Colin CRAIG" userId="c7886596-4a04-45ed-b0b0-1c74086a37ff" providerId="ADAL" clId="{CA4288FD-7D69-44C8-9624-965DFAC541B0}" dt="2024-03-12T07:33:58.175" v="799" actId="1076"/>
          <ac:picMkLst>
            <pc:docMk/>
            <pc:sldMk cId="3386187171" sldId="472"/>
            <ac:picMk id="6" creationId="{E13A641D-7A8E-AE80-A899-0502F5B93A2B}"/>
          </ac:picMkLst>
        </pc:picChg>
      </pc:sldChg>
      <pc:sldChg chg="modSp new mod modNotesTx">
        <pc:chgData name="Colin CRAIG" userId="c7886596-4a04-45ed-b0b0-1c74086a37ff" providerId="ADAL" clId="{CA4288FD-7D69-44C8-9624-965DFAC541B0}" dt="2024-03-12T07:28:50.943" v="329" actId="20577"/>
        <pc:sldMkLst>
          <pc:docMk/>
          <pc:sldMk cId="738636874" sldId="473"/>
        </pc:sldMkLst>
        <pc:spChg chg="mod">
          <ac:chgData name="Colin CRAIG" userId="c7886596-4a04-45ed-b0b0-1c74086a37ff" providerId="ADAL" clId="{CA4288FD-7D69-44C8-9624-965DFAC541B0}" dt="2024-03-12T07:28:41.103" v="289" actId="20577"/>
          <ac:spMkLst>
            <pc:docMk/>
            <pc:sldMk cId="738636874" sldId="473"/>
            <ac:spMk id="2" creationId="{D5BC6168-7506-5C0F-1DF9-45F7B3C11B65}"/>
          </ac:spMkLst>
        </pc:spChg>
        <pc:spChg chg="mod">
          <ac:chgData name="Colin CRAIG" userId="c7886596-4a04-45ed-b0b0-1c74086a37ff" providerId="ADAL" clId="{CA4288FD-7D69-44C8-9624-965DFAC541B0}" dt="2024-03-12T07:28:50.943" v="329" actId="20577"/>
          <ac:spMkLst>
            <pc:docMk/>
            <pc:sldMk cId="738636874" sldId="473"/>
            <ac:spMk id="3" creationId="{819B2731-5A7F-2141-6966-0799E0159248}"/>
          </ac:spMkLst>
        </pc:spChg>
      </pc:sldChg>
      <pc:sldChg chg="new del">
        <pc:chgData name="Colin CRAIG" userId="c7886596-4a04-45ed-b0b0-1c74086a37ff" providerId="ADAL" clId="{CA4288FD-7D69-44C8-9624-965DFAC541B0}" dt="2024-03-12T07:36:55.446" v="804" actId="47"/>
        <pc:sldMkLst>
          <pc:docMk/>
          <pc:sldMk cId="2489640360" sldId="474"/>
        </pc:sldMkLst>
      </pc:sldChg>
      <pc:sldChg chg="modSp new del mod">
        <pc:chgData name="Colin CRAIG" userId="c7886596-4a04-45ed-b0b0-1c74086a37ff" providerId="ADAL" clId="{CA4288FD-7D69-44C8-9624-965DFAC541B0}" dt="2024-03-12T07:28:57.704" v="331" actId="47"/>
        <pc:sldMkLst>
          <pc:docMk/>
          <pc:sldMk cId="3659289131" sldId="474"/>
        </pc:sldMkLst>
        <pc:spChg chg="mod">
          <ac:chgData name="Colin CRAIG" userId="c7886596-4a04-45ed-b0b0-1c74086a37ff" providerId="ADAL" clId="{CA4288FD-7D69-44C8-9624-965DFAC541B0}" dt="2024-03-12T07:27:23.489" v="246" actId="20577"/>
          <ac:spMkLst>
            <pc:docMk/>
            <pc:sldMk cId="3659289131" sldId="474"/>
            <ac:spMk id="2" creationId="{0E7E8050-018A-AA7E-C790-10B0FB69969A}"/>
          </ac:spMkLst>
        </pc:spChg>
        <pc:spChg chg="mod">
          <ac:chgData name="Colin CRAIG" userId="c7886596-4a04-45ed-b0b0-1c74086a37ff" providerId="ADAL" clId="{CA4288FD-7D69-44C8-9624-965DFAC541B0}" dt="2024-03-12T07:27:37.808" v="248"/>
          <ac:spMkLst>
            <pc:docMk/>
            <pc:sldMk cId="3659289131" sldId="474"/>
            <ac:spMk id="3" creationId="{0422A8DA-4C90-CC45-D027-2C34E0A1BFD7}"/>
          </ac:spMkLst>
        </pc:spChg>
      </pc:sldChg>
      <pc:sldChg chg="delSp modSp add mod modAnim modNotesTx">
        <pc:chgData name="Colin CRAIG" userId="c7886596-4a04-45ed-b0b0-1c74086a37ff" providerId="ADAL" clId="{CA4288FD-7D69-44C8-9624-965DFAC541B0}" dt="2024-03-12T07:37:36.501" v="810" actId="6549"/>
        <pc:sldMkLst>
          <pc:docMk/>
          <pc:sldMk cId="4000459172" sldId="494"/>
        </pc:sldMkLst>
        <pc:spChg chg="mod">
          <ac:chgData name="Colin CRAIG" userId="c7886596-4a04-45ed-b0b0-1c74086a37ff" providerId="ADAL" clId="{CA4288FD-7D69-44C8-9624-965DFAC541B0}" dt="2024-03-12T07:36:57.530" v="805" actId="6549"/>
          <ac:spMkLst>
            <pc:docMk/>
            <pc:sldMk cId="4000459172" sldId="494"/>
            <ac:spMk id="2" creationId="{27BC311D-D840-FBE3-9258-A40F713C7226}"/>
          </ac:spMkLst>
        </pc:spChg>
        <pc:spChg chg="mod">
          <ac:chgData name="Colin CRAIG" userId="c7886596-4a04-45ed-b0b0-1c74086a37ff" providerId="ADAL" clId="{CA4288FD-7D69-44C8-9624-965DFAC541B0}" dt="2024-03-12T07:37:36.501" v="810" actId="6549"/>
          <ac:spMkLst>
            <pc:docMk/>
            <pc:sldMk cId="4000459172" sldId="494"/>
            <ac:spMk id="3" creationId="{43BB4B5E-370E-99B9-C644-E23BFEB4EA82}"/>
          </ac:spMkLst>
        </pc:spChg>
        <pc:spChg chg="del mod">
          <ac:chgData name="Colin CRAIG" userId="c7886596-4a04-45ed-b0b0-1c74086a37ff" providerId="ADAL" clId="{CA4288FD-7D69-44C8-9624-965DFAC541B0}" dt="2024-03-12T07:37:05.197" v="807" actId="478"/>
          <ac:spMkLst>
            <pc:docMk/>
            <pc:sldMk cId="4000459172" sldId="494"/>
            <ac:spMk id="4" creationId="{B9B65214-E977-FDAD-4B9B-D2165DDC8EDA}"/>
          </ac:spMkLst>
        </pc:spChg>
        <pc:spChg chg="del mod">
          <ac:chgData name="Colin CRAIG" userId="c7886596-4a04-45ed-b0b0-1c74086a37ff" providerId="ADAL" clId="{CA4288FD-7D69-44C8-9624-965DFAC541B0}" dt="2024-03-12T07:37:07.366" v="808" actId="478"/>
          <ac:spMkLst>
            <pc:docMk/>
            <pc:sldMk cId="4000459172" sldId="494"/>
            <ac:spMk id="5" creationId="{FADD1019-8316-AAC4-DC7B-3749D87004DA}"/>
          </ac:spMkLst>
        </pc:spChg>
      </pc:sldChg>
      <pc:sldChg chg="add del">
        <pc:chgData name="Colin CRAIG" userId="c7886596-4a04-45ed-b0b0-1c74086a37ff" providerId="ADAL" clId="{CA4288FD-7D69-44C8-9624-965DFAC541B0}" dt="2024-03-12T07:43:46.294" v="1837" actId="47"/>
        <pc:sldMkLst>
          <pc:docMk/>
          <pc:sldMk cId="2868385074" sldId="495"/>
        </pc:sldMkLst>
      </pc:sldChg>
      <pc:sldChg chg="addSp delSp modSp new mod modClrScheme chgLayout">
        <pc:chgData name="Colin CRAIG" userId="c7886596-4a04-45ed-b0b0-1c74086a37ff" providerId="ADAL" clId="{CA4288FD-7D69-44C8-9624-965DFAC541B0}" dt="2024-03-12T07:48:07.763" v="2191" actId="20577"/>
        <pc:sldMkLst>
          <pc:docMk/>
          <pc:sldMk cId="16218667" sldId="496"/>
        </pc:sldMkLst>
        <pc:spChg chg="del mod ord">
          <ac:chgData name="Colin CRAIG" userId="c7886596-4a04-45ed-b0b0-1c74086a37ff" providerId="ADAL" clId="{CA4288FD-7D69-44C8-9624-965DFAC541B0}" dt="2024-03-12T07:38:34.434" v="815" actId="700"/>
          <ac:spMkLst>
            <pc:docMk/>
            <pc:sldMk cId="16218667" sldId="496"/>
            <ac:spMk id="2" creationId="{55EFDC76-9012-A967-250F-9159940BCE97}"/>
          </ac:spMkLst>
        </pc:spChg>
        <pc:spChg chg="del mod ord">
          <ac:chgData name="Colin CRAIG" userId="c7886596-4a04-45ed-b0b0-1c74086a37ff" providerId="ADAL" clId="{CA4288FD-7D69-44C8-9624-965DFAC541B0}" dt="2024-03-12T07:38:34.434" v="815" actId="700"/>
          <ac:spMkLst>
            <pc:docMk/>
            <pc:sldMk cId="16218667" sldId="496"/>
            <ac:spMk id="3" creationId="{3EA68BBA-B337-2DB3-57A9-C8812CC65E2F}"/>
          </ac:spMkLst>
        </pc:spChg>
        <pc:spChg chg="del">
          <ac:chgData name="Colin CRAIG" userId="c7886596-4a04-45ed-b0b0-1c74086a37ff" providerId="ADAL" clId="{CA4288FD-7D69-44C8-9624-965DFAC541B0}" dt="2024-03-12T07:38:34.434" v="815" actId="700"/>
          <ac:spMkLst>
            <pc:docMk/>
            <pc:sldMk cId="16218667" sldId="496"/>
            <ac:spMk id="4" creationId="{51491974-5B5D-962E-CAA3-0EE4CC92D1C0}"/>
          </ac:spMkLst>
        </pc:spChg>
        <pc:spChg chg="add mod ord">
          <ac:chgData name="Colin CRAIG" userId="c7886596-4a04-45ed-b0b0-1c74086a37ff" providerId="ADAL" clId="{CA4288FD-7D69-44C8-9624-965DFAC541B0}" dt="2024-03-12T07:48:07.763" v="2191" actId="20577"/>
          <ac:spMkLst>
            <pc:docMk/>
            <pc:sldMk cId="16218667" sldId="496"/>
            <ac:spMk id="5" creationId="{26A93F7E-BCB4-1FB0-58AC-3EDD864368AB}"/>
          </ac:spMkLst>
        </pc:spChg>
        <pc:spChg chg="add mod ord">
          <ac:chgData name="Colin CRAIG" userId="c7886596-4a04-45ed-b0b0-1c74086a37ff" providerId="ADAL" clId="{CA4288FD-7D69-44C8-9624-965DFAC541B0}" dt="2024-03-12T07:40:16.584" v="1145" actId="113"/>
          <ac:spMkLst>
            <pc:docMk/>
            <pc:sldMk cId="16218667" sldId="496"/>
            <ac:spMk id="6" creationId="{071BE81A-6A14-B998-3AC9-E46AAD19F00D}"/>
          </ac:spMkLst>
        </pc:spChg>
        <pc:spChg chg="add del mod">
          <ac:chgData name="Colin CRAIG" userId="c7886596-4a04-45ed-b0b0-1c74086a37ff" providerId="ADAL" clId="{CA4288FD-7D69-44C8-9624-965DFAC541B0}" dt="2024-03-12T07:47:08.957" v="2176" actId="478"/>
          <ac:spMkLst>
            <pc:docMk/>
            <pc:sldMk cId="16218667" sldId="496"/>
            <ac:spMk id="8" creationId="{C6354A8F-960A-D5A7-FA6E-5E10095E204F}"/>
          </ac:spMkLst>
        </pc:spChg>
        <pc:spChg chg="add del">
          <ac:chgData name="Colin CRAIG" userId="c7886596-4a04-45ed-b0b0-1c74086a37ff" providerId="ADAL" clId="{CA4288FD-7D69-44C8-9624-965DFAC541B0}" dt="2024-03-12T07:47:27.160" v="2182"/>
          <ac:spMkLst>
            <pc:docMk/>
            <pc:sldMk cId="16218667" sldId="496"/>
            <ac:spMk id="9" creationId="{608E111F-DEC5-74AD-BBC5-FD5AA7440F1B}"/>
          </ac:spMkLst>
        </pc:spChg>
        <pc:picChg chg="add mod">
          <ac:chgData name="Colin CRAIG" userId="c7886596-4a04-45ed-b0b0-1c74086a37ff" providerId="ADAL" clId="{CA4288FD-7D69-44C8-9624-965DFAC541B0}" dt="2024-03-12T07:40:08.092" v="1142" actId="14100"/>
          <ac:picMkLst>
            <pc:docMk/>
            <pc:sldMk cId="16218667" sldId="496"/>
            <ac:picMk id="7" creationId="{DDEB96FB-3FBF-9EFF-EE52-6611E0047DD4}"/>
          </ac:picMkLst>
        </pc:picChg>
        <pc:picChg chg="add mod">
          <ac:chgData name="Colin CRAIG" userId="c7886596-4a04-45ed-b0b0-1c74086a37ff" providerId="ADAL" clId="{CA4288FD-7D69-44C8-9624-965DFAC541B0}" dt="2024-03-12T07:47:52.315" v="2188" actId="14100"/>
          <ac:picMkLst>
            <pc:docMk/>
            <pc:sldMk cId="16218667" sldId="496"/>
            <ac:picMk id="10" creationId="{9D8BDD74-3D70-D4AF-69F5-C5F4DB9AD1E6}"/>
          </ac:picMkLst>
        </pc:picChg>
      </pc:sldChg>
      <pc:sldChg chg="addSp modSp add mod">
        <pc:chgData name="Colin CRAIG" userId="c7886596-4a04-45ed-b0b0-1c74086a37ff" providerId="ADAL" clId="{CA4288FD-7D69-44C8-9624-965DFAC541B0}" dt="2024-03-12T07:48:27.240" v="2195"/>
        <pc:sldMkLst>
          <pc:docMk/>
          <pc:sldMk cId="4142091812" sldId="497"/>
        </pc:sldMkLst>
        <pc:spChg chg="mod">
          <ac:chgData name="Colin CRAIG" userId="c7886596-4a04-45ed-b0b0-1c74086a37ff" providerId="ADAL" clId="{CA4288FD-7D69-44C8-9624-965DFAC541B0}" dt="2024-03-12T07:48:10.898" v="2192" actId="20577"/>
          <ac:spMkLst>
            <pc:docMk/>
            <pc:sldMk cId="4142091812" sldId="497"/>
            <ac:spMk id="5" creationId="{26A93F7E-BCB4-1FB0-58AC-3EDD864368AB}"/>
          </ac:spMkLst>
        </pc:spChg>
        <pc:spChg chg="mod">
          <ac:chgData name="Colin CRAIG" userId="c7886596-4a04-45ed-b0b0-1c74086a37ff" providerId="ADAL" clId="{CA4288FD-7D69-44C8-9624-965DFAC541B0}" dt="2024-03-12T07:42:02.262" v="1568" actId="20577"/>
          <ac:spMkLst>
            <pc:docMk/>
            <pc:sldMk cId="4142091812" sldId="497"/>
            <ac:spMk id="6" creationId="{071BE81A-6A14-B998-3AC9-E46AAD19F00D}"/>
          </ac:spMkLst>
        </pc:spChg>
        <pc:picChg chg="add mod">
          <ac:chgData name="Colin CRAIG" userId="c7886596-4a04-45ed-b0b0-1c74086a37ff" providerId="ADAL" clId="{CA4288FD-7D69-44C8-9624-965DFAC541B0}" dt="2024-03-12T07:48:27.240" v="2195"/>
          <ac:picMkLst>
            <pc:docMk/>
            <pc:sldMk cId="4142091812" sldId="497"/>
            <ac:picMk id="2" creationId="{C5D521FB-8462-20A1-82A0-371DA5776BDE}"/>
          </ac:picMkLst>
        </pc:picChg>
      </pc:sldChg>
      <pc:sldChg chg="add del">
        <pc:chgData name="Colin CRAIG" userId="c7886596-4a04-45ed-b0b0-1c74086a37ff" providerId="ADAL" clId="{CA4288FD-7D69-44C8-9624-965DFAC541B0}" dt="2024-03-12T07:43:45.378" v="1836" actId="47"/>
        <pc:sldMkLst>
          <pc:docMk/>
          <pc:sldMk cId="918502018" sldId="498"/>
        </pc:sldMkLst>
      </pc:sldChg>
      <pc:sldChg chg="addSp modSp add mod ord">
        <pc:chgData name="Colin CRAIG" userId="c7886596-4a04-45ed-b0b0-1c74086a37ff" providerId="ADAL" clId="{CA4288FD-7D69-44C8-9624-965DFAC541B0}" dt="2024-03-12T07:48:28.494" v="2196"/>
        <pc:sldMkLst>
          <pc:docMk/>
          <pc:sldMk cId="2776377455" sldId="499"/>
        </pc:sldMkLst>
        <pc:spChg chg="mod">
          <ac:chgData name="Colin CRAIG" userId="c7886596-4a04-45ed-b0b0-1c74086a37ff" providerId="ADAL" clId="{CA4288FD-7D69-44C8-9624-965DFAC541B0}" dt="2024-03-12T07:48:14.975" v="2193" actId="20577"/>
          <ac:spMkLst>
            <pc:docMk/>
            <pc:sldMk cId="2776377455" sldId="499"/>
            <ac:spMk id="5" creationId="{26A93F7E-BCB4-1FB0-58AC-3EDD864368AB}"/>
          </ac:spMkLst>
        </pc:spChg>
        <pc:spChg chg="mod">
          <ac:chgData name="Colin CRAIG" userId="c7886596-4a04-45ed-b0b0-1c74086a37ff" providerId="ADAL" clId="{CA4288FD-7D69-44C8-9624-965DFAC541B0}" dt="2024-03-12T07:43:42.145" v="1835" actId="5793"/>
          <ac:spMkLst>
            <pc:docMk/>
            <pc:sldMk cId="2776377455" sldId="499"/>
            <ac:spMk id="6" creationId="{071BE81A-6A14-B998-3AC9-E46AAD19F00D}"/>
          </ac:spMkLst>
        </pc:spChg>
        <pc:picChg chg="add mod">
          <ac:chgData name="Colin CRAIG" userId="c7886596-4a04-45ed-b0b0-1c74086a37ff" providerId="ADAL" clId="{CA4288FD-7D69-44C8-9624-965DFAC541B0}" dt="2024-03-12T07:48:28.494" v="2196"/>
          <ac:picMkLst>
            <pc:docMk/>
            <pc:sldMk cId="2776377455" sldId="499"/>
            <ac:picMk id="2" creationId="{3F5B4A95-E0F6-2C65-D1E6-6A9855B89206}"/>
          </ac:picMkLst>
        </pc:picChg>
      </pc:sldChg>
      <pc:sldChg chg="addSp modSp add mod">
        <pc:chgData name="Colin CRAIG" userId="c7886596-4a04-45ed-b0b0-1c74086a37ff" providerId="ADAL" clId="{CA4288FD-7D69-44C8-9624-965DFAC541B0}" dt="2024-03-12T07:48:29.659" v="2197"/>
        <pc:sldMkLst>
          <pc:docMk/>
          <pc:sldMk cId="3674360534" sldId="500"/>
        </pc:sldMkLst>
        <pc:spChg chg="mod">
          <ac:chgData name="Colin CRAIG" userId="c7886596-4a04-45ed-b0b0-1c74086a37ff" providerId="ADAL" clId="{CA4288FD-7D69-44C8-9624-965DFAC541B0}" dt="2024-03-12T07:48:18.418" v="2194" actId="20577"/>
          <ac:spMkLst>
            <pc:docMk/>
            <pc:sldMk cId="3674360534" sldId="500"/>
            <ac:spMk id="5" creationId="{26A93F7E-BCB4-1FB0-58AC-3EDD864368AB}"/>
          </ac:spMkLst>
        </pc:spChg>
        <pc:spChg chg="mod">
          <ac:chgData name="Colin CRAIG" userId="c7886596-4a04-45ed-b0b0-1c74086a37ff" providerId="ADAL" clId="{CA4288FD-7D69-44C8-9624-965DFAC541B0}" dt="2024-03-12T07:45:49.162" v="2173" actId="20577"/>
          <ac:spMkLst>
            <pc:docMk/>
            <pc:sldMk cId="3674360534" sldId="500"/>
            <ac:spMk id="6" creationId="{071BE81A-6A14-B998-3AC9-E46AAD19F00D}"/>
          </ac:spMkLst>
        </pc:spChg>
        <pc:picChg chg="add mod">
          <ac:chgData name="Colin CRAIG" userId="c7886596-4a04-45ed-b0b0-1c74086a37ff" providerId="ADAL" clId="{CA4288FD-7D69-44C8-9624-965DFAC541B0}" dt="2024-03-12T07:48:29.659" v="2197"/>
          <ac:picMkLst>
            <pc:docMk/>
            <pc:sldMk cId="3674360534" sldId="500"/>
            <ac:picMk id="2" creationId="{A3CF0A68-CA50-EDBC-70F1-C3AAFD8E7AF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649B41E-1207-4445-8E04-CD7150714B2B}"/>
              </a:ext>
            </a:extLst>
          </p:cNvPr>
          <p:cNvSpPr>
            <a:spLocks noGrp="1" noChangeArrowheads="1"/>
          </p:cNvSpPr>
          <p:nvPr>
            <p:ph type="hdr" sz="quarter"/>
          </p:nvPr>
        </p:nvSpPr>
        <p:spPr bwMode="auto">
          <a:xfrm>
            <a:off x="0" y="0"/>
            <a:ext cx="2889250" cy="498475"/>
          </a:xfrm>
          <a:prstGeom prst="rect">
            <a:avLst/>
          </a:prstGeom>
          <a:noFill/>
          <a:ln>
            <a:noFill/>
          </a:ln>
        </p:spPr>
        <p:txBody>
          <a:bodyPr vert="horz" wrap="square" lIns="94756" tIns="47377" rIns="94756" bIns="47377" numCol="1" anchor="t" anchorCtr="0" compatLnSpc="1">
            <a:prstTxWarp prst="textNoShape">
              <a:avLst/>
            </a:prstTxWarp>
          </a:bodyPr>
          <a:lstStyle>
            <a:lvl1pPr defTabSz="948171" eaLnBrk="1" hangingPunct="1">
              <a:defRPr sz="1300">
                <a:solidFill>
                  <a:schemeClr val="tx1"/>
                </a:solidFill>
                <a:latin typeface="Times New Roman" pitchFamily="18" charset="0"/>
              </a:defRPr>
            </a:lvl1pPr>
          </a:lstStyle>
          <a:p>
            <a:pPr>
              <a:defRPr/>
            </a:pPr>
            <a:endParaRPr lang="en-US" altLang="en-US"/>
          </a:p>
        </p:txBody>
      </p:sp>
      <p:sp>
        <p:nvSpPr>
          <p:cNvPr id="4099" name="Rectangle 3">
            <a:extLst>
              <a:ext uri="{FF2B5EF4-FFF2-40B4-BE49-F238E27FC236}">
                <a16:creationId xmlns:a16="http://schemas.microsoft.com/office/drawing/2014/main" id="{6DEE7F79-2E9C-4475-BA83-37C804B9ED14}"/>
              </a:ext>
            </a:extLst>
          </p:cNvPr>
          <p:cNvSpPr>
            <a:spLocks noGrp="1" noChangeArrowheads="1"/>
          </p:cNvSpPr>
          <p:nvPr>
            <p:ph type="dt" sz="quarter" idx="1"/>
          </p:nvPr>
        </p:nvSpPr>
        <p:spPr bwMode="auto">
          <a:xfrm>
            <a:off x="3779838" y="0"/>
            <a:ext cx="2889250" cy="498475"/>
          </a:xfrm>
          <a:prstGeom prst="rect">
            <a:avLst/>
          </a:prstGeom>
          <a:noFill/>
          <a:ln>
            <a:noFill/>
          </a:ln>
        </p:spPr>
        <p:txBody>
          <a:bodyPr vert="horz" wrap="square" lIns="94756" tIns="47377" rIns="94756" bIns="47377" numCol="1" anchor="t" anchorCtr="0" compatLnSpc="1">
            <a:prstTxWarp prst="textNoShape">
              <a:avLst/>
            </a:prstTxWarp>
          </a:bodyPr>
          <a:lstStyle>
            <a:lvl1pPr algn="r" defTabSz="948171" eaLnBrk="1" hangingPunct="1">
              <a:defRPr sz="1300">
                <a:solidFill>
                  <a:schemeClr val="tx1"/>
                </a:solidFill>
                <a:latin typeface="Times New Roman"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30F986F1-009D-4181-A74E-F955991A2889}"/>
              </a:ext>
            </a:extLst>
          </p:cNvPr>
          <p:cNvSpPr>
            <a:spLocks noGrp="1" noChangeArrowheads="1"/>
          </p:cNvSpPr>
          <p:nvPr>
            <p:ph type="ftr" sz="quarter" idx="2"/>
          </p:nvPr>
        </p:nvSpPr>
        <p:spPr bwMode="auto">
          <a:xfrm>
            <a:off x="0" y="9428163"/>
            <a:ext cx="2889250" cy="498475"/>
          </a:xfrm>
          <a:prstGeom prst="rect">
            <a:avLst/>
          </a:prstGeom>
          <a:noFill/>
          <a:ln>
            <a:noFill/>
          </a:ln>
        </p:spPr>
        <p:txBody>
          <a:bodyPr vert="horz" wrap="square" lIns="94756" tIns="47377" rIns="94756" bIns="47377" numCol="1" anchor="b" anchorCtr="0" compatLnSpc="1">
            <a:prstTxWarp prst="textNoShape">
              <a:avLst/>
            </a:prstTxWarp>
          </a:bodyPr>
          <a:lstStyle>
            <a:lvl1pPr defTabSz="948171" eaLnBrk="1" hangingPunct="1">
              <a:defRPr sz="1300">
                <a:solidFill>
                  <a:schemeClr val="tx1"/>
                </a:solidFill>
                <a:latin typeface="Times New Roman" pitchFamily="18" charset="0"/>
              </a:defRPr>
            </a:lvl1pPr>
          </a:lstStyle>
          <a:p>
            <a:pPr>
              <a:defRPr/>
            </a:pPr>
            <a:endParaRPr lang="en-US" altLang="en-US"/>
          </a:p>
        </p:txBody>
      </p:sp>
      <p:sp>
        <p:nvSpPr>
          <p:cNvPr id="4101" name="Rectangle 5">
            <a:extLst>
              <a:ext uri="{FF2B5EF4-FFF2-40B4-BE49-F238E27FC236}">
                <a16:creationId xmlns:a16="http://schemas.microsoft.com/office/drawing/2014/main" id="{B2A0DEDC-CD2D-4D21-903C-4B405698438D}"/>
              </a:ext>
            </a:extLst>
          </p:cNvPr>
          <p:cNvSpPr>
            <a:spLocks noGrp="1" noChangeArrowheads="1"/>
          </p:cNvSpPr>
          <p:nvPr>
            <p:ph type="sldNum" sz="quarter" idx="3"/>
          </p:nvPr>
        </p:nvSpPr>
        <p:spPr bwMode="auto">
          <a:xfrm>
            <a:off x="3779838" y="9428163"/>
            <a:ext cx="2889250" cy="498475"/>
          </a:xfrm>
          <a:prstGeom prst="rect">
            <a:avLst/>
          </a:prstGeom>
          <a:noFill/>
          <a:ln>
            <a:noFill/>
          </a:ln>
        </p:spPr>
        <p:txBody>
          <a:bodyPr vert="horz" wrap="square" lIns="94756" tIns="47377" rIns="94756" bIns="47377" numCol="1" anchor="b" anchorCtr="0" compatLnSpc="1">
            <a:prstTxWarp prst="textNoShape">
              <a:avLst/>
            </a:prstTxWarp>
          </a:bodyPr>
          <a:lstStyle>
            <a:lvl1pPr algn="r" defTabSz="947738" eaLnBrk="1" hangingPunct="1">
              <a:defRPr sz="1300">
                <a:solidFill>
                  <a:schemeClr val="tx1"/>
                </a:solidFill>
                <a:latin typeface="Times New Roman" panose="02020603050405020304" pitchFamily="18" charset="0"/>
              </a:defRPr>
            </a:lvl1pPr>
          </a:lstStyle>
          <a:p>
            <a:pPr>
              <a:defRPr/>
            </a:pPr>
            <a:fld id="{8AA3EAAA-0EC8-4B27-A3C0-B10C4DE05A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3E9BC9-28A8-4CD2-B33A-D544CBA0E3CE}"/>
              </a:ext>
            </a:extLst>
          </p:cNvPr>
          <p:cNvSpPr>
            <a:spLocks noGrp="1" noChangeArrowheads="1"/>
          </p:cNvSpPr>
          <p:nvPr>
            <p:ph type="hdr" sz="quarter"/>
          </p:nvPr>
        </p:nvSpPr>
        <p:spPr bwMode="auto">
          <a:xfrm>
            <a:off x="0" y="0"/>
            <a:ext cx="2868613" cy="461963"/>
          </a:xfrm>
          <a:prstGeom prst="rect">
            <a:avLst/>
          </a:prstGeom>
          <a:noFill/>
          <a:ln>
            <a:noFill/>
          </a:ln>
        </p:spPr>
        <p:txBody>
          <a:bodyPr vert="horz" wrap="square" lIns="91434" tIns="45717" rIns="91434" bIns="45717" numCol="1" anchor="t" anchorCtr="0" compatLnSpc="1">
            <a:prstTxWarp prst="textNoShape">
              <a:avLst/>
            </a:prstTxWarp>
          </a:bodyPr>
          <a:lstStyle>
            <a:lvl1pPr defTabSz="914986" eaLnBrk="1" hangingPunct="1">
              <a:defRPr sz="1200"/>
            </a:lvl1pPr>
          </a:lstStyle>
          <a:p>
            <a:pPr>
              <a:defRPr/>
            </a:pPr>
            <a:endParaRPr lang="en-GB" altLang="en-US"/>
          </a:p>
        </p:txBody>
      </p:sp>
      <p:sp>
        <p:nvSpPr>
          <p:cNvPr id="24579" name="Rectangle 3">
            <a:extLst>
              <a:ext uri="{FF2B5EF4-FFF2-40B4-BE49-F238E27FC236}">
                <a16:creationId xmlns:a16="http://schemas.microsoft.com/office/drawing/2014/main" id="{838461EC-3672-4452-92F0-B7861F7C5600}"/>
              </a:ext>
            </a:extLst>
          </p:cNvPr>
          <p:cNvSpPr>
            <a:spLocks noGrp="1" noChangeArrowheads="1"/>
          </p:cNvSpPr>
          <p:nvPr>
            <p:ph type="dt" idx="1"/>
          </p:nvPr>
        </p:nvSpPr>
        <p:spPr bwMode="auto">
          <a:xfrm>
            <a:off x="3775075" y="0"/>
            <a:ext cx="2868613" cy="461963"/>
          </a:xfrm>
          <a:prstGeom prst="rect">
            <a:avLst/>
          </a:prstGeom>
          <a:noFill/>
          <a:ln>
            <a:noFill/>
          </a:ln>
        </p:spPr>
        <p:txBody>
          <a:bodyPr vert="horz" wrap="square" lIns="91434" tIns="45717" rIns="91434" bIns="45717" numCol="1" anchor="t" anchorCtr="0" compatLnSpc="1">
            <a:prstTxWarp prst="textNoShape">
              <a:avLst/>
            </a:prstTxWarp>
          </a:bodyPr>
          <a:lstStyle>
            <a:lvl1pPr algn="r" defTabSz="914986" eaLnBrk="1" hangingPunct="1">
              <a:defRPr sz="1200"/>
            </a:lvl1pPr>
          </a:lstStyle>
          <a:p>
            <a:pPr>
              <a:defRPr/>
            </a:pPr>
            <a:endParaRPr lang="en-GB" altLang="en-US"/>
          </a:p>
        </p:txBody>
      </p:sp>
      <p:sp>
        <p:nvSpPr>
          <p:cNvPr id="14340" name="Rectangle 4">
            <a:extLst>
              <a:ext uri="{FF2B5EF4-FFF2-40B4-BE49-F238E27FC236}">
                <a16:creationId xmlns:a16="http://schemas.microsoft.com/office/drawing/2014/main" id="{EBDD991C-E299-4980-9B1A-37DA266D1B0C}"/>
              </a:ext>
            </a:extLst>
          </p:cNvPr>
          <p:cNvSpPr>
            <a:spLocks noGrp="1" noRot="1" noChangeAspect="1" noChangeArrowheads="1" noTextEdit="1"/>
          </p:cNvSpPr>
          <p:nvPr>
            <p:ph type="sldImg" idx="2"/>
          </p:nvPr>
        </p:nvSpPr>
        <p:spPr bwMode="auto">
          <a:xfrm>
            <a:off x="84138" y="765175"/>
            <a:ext cx="6551612" cy="3686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F4E50F7A-03B5-4083-91E4-201ED93270AA}"/>
              </a:ext>
            </a:extLst>
          </p:cNvPr>
          <p:cNvSpPr>
            <a:spLocks noGrp="1" noChangeArrowheads="1"/>
          </p:cNvSpPr>
          <p:nvPr>
            <p:ph type="body" sz="quarter" idx="3"/>
          </p:nvPr>
        </p:nvSpPr>
        <p:spPr bwMode="auto">
          <a:xfrm>
            <a:off x="904875" y="4683125"/>
            <a:ext cx="4908550" cy="4527550"/>
          </a:xfrm>
          <a:prstGeom prst="rect">
            <a:avLst/>
          </a:prstGeom>
          <a:noFill/>
          <a:ln>
            <a:noFill/>
          </a:ln>
        </p:spPr>
        <p:txBody>
          <a:bodyPr vert="horz" wrap="square" lIns="91434" tIns="45717" rIns="91434"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582" name="Rectangle 6">
            <a:extLst>
              <a:ext uri="{FF2B5EF4-FFF2-40B4-BE49-F238E27FC236}">
                <a16:creationId xmlns:a16="http://schemas.microsoft.com/office/drawing/2014/main" id="{69E18BC3-35E3-409E-9BED-E8D496C818F4}"/>
              </a:ext>
            </a:extLst>
          </p:cNvPr>
          <p:cNvSpPr>
            <a:spLocks noGrp="1" noChangeArrowheads="1"/>
          </p:cNvSpPr>
          <p:nvPr>
            <p:ph type="ftr" sz="quarter" idx="4"/>
          </p:nvPr>
        </p:nvSpPr>
        <p:spPr bwMode="auto">
          <a:xfrm>
            <a:off x="0" y="9439275"/>
            <a:ext cx="2868613" cy="461963"/>
          </a:xfrm>
          <a:prstGeom prst="rect">
            <a:avLst/>
          </a:prstGeom>
          <a:noFill/>
          <a:ln>
            <a:noFill/>
          </a:ln>
        </p:spPr>
        <p:txBody>
          <a:bodyPr vert="horz" wrap="square" lIns="91434" tIns="45717" rIns="91434" bIns="45717" numCol="1" anchor="b" anchorCtr="0" compatLnSpc="1">
            <a:prstTxWarp prst="textNoShape">
              <a:avLst/>
            </a:prstTxWarp>
          </a:bodyPr>
          <a:lstStyle>
            <a:lvl1pPr defTabSz="914986" eaLnBrk="1" hangingPunct="1">
              <a:defRPr sz="1200"/>
            </a:lvl1pPr>
          </a:lstStyle>
          <a:p>
            <a:pPr>
              <a:defRPr/>
            </a:pPr>
            <a:endParaRPr lang="en-GB" altLang="en-US"/>
          </a:p>
        </p:txBody>
      </p:sp>
      <p:sp>
        <p:nvSpPr>
          <p:cNvPr id="24583" name="Rectangle 7">
            <a:extLst>
              <a:ext uri="{FF2B5EF4-FFF2-40B4-BE49-F238E27FC236}">
                <a16:creationId xmlns:a16="http://schemas.microsoft.com/office/drawing/2014/main" id="{CB95C33F-2D99-4F9A-B7F0-69A903586C17}"/>
              </a:ext>
            </a:extLst>
          </p:cNvPr>
          <p:cNvSpPr>
            <a:spLocks noGrp="1" noChangeArrowheads="1"/>
          </p:cNvSpPr>
          <p:nvPr>
            <p:ph type="sldNum" sz="quarter" idx="5"/>
          </p:nvPr>
        </p:nvSpPr>
        <p:spPr bwMode="auto">
          <a:xfrm>
            <a:off x="3775075" y="9439275"/>
            <a:ext cx="2868613" cy="461963"/>
          </a:xfrm>
          <a:prstGeom prst="rect">
            <a:avLst/>
          </a:prstGeom>
          <a:noFill/>
          <a:ln>
            <a:noFill/>
          </a:ln>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6B2622C0-5C1C-42ED-B573-D30F977D20A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189"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377"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566"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754"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248320B-F56B-428C-8000-AED40AD20E76}"/>
              </a:ext>
            </a:extLst>
          </p:cNvPr>
          <p:cNvSpPr>
            <a:spLocks noGrp="1" noRot="1" noChangeAspect="1" noChangeArrowheads="1" noTextEdit="1"/>
          </p:cNvSpPr>
          <p:nvPr>
            <p:ph type="sldImg"/>
          </p:nvPr>
        </p:nvSpPr>
        <p:spPr>
          <a:xfrm>
            <a:off x="84138" y="765175"/>
            <a:ext cx="6551612" cy="3686175"/>
          </a:xfrm>
          <a:ln/>
        </p:spPr>
      </p:sp>
      <p:sp>
        <p:nvSpPr>
          <p:cNvPr id="17411" name="Notes Placeholder 2">
            <a:extLst>
              <a:ext uri="{FF2B5EF4-FFF2-40B4-BE49-F238E27FC236}">
                <a16:creationId xmlns:a16="http://schemas.microsoft.com/office/drawing/2014/main" id="{816F04E2-4E42-4C90-A135-6D5E23F2AA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Thank you to EACO for the opportunity to present at this workshop on behalf of UNODC</a:t>
            </a:r>
          </a:p>
          <a:p>
            <a:endParaRPr lang="en-US" altLang="en-US" dirty="0">
              <a:cs typeface="Arial" panose="020B0604020202020204" pitchFamily="34" charset="0"/>
            </a:endParaRPr>
          </a:p>
          <a:p>
            <a:r>
              <a:rPr lang="en-US" altLang="en-US" dirty="0">
                <a:cs typeface="Arial" panose="020B0604020202020204" pitchFamily="34" charset="0"/>
              </a:rPr>
              <a:t>My presentation this morning will cover:</a:t>
            </a:r>
          </a:p>
          <a:p>
            <a:pPr marL="228600" indent="-228600">
              <a:buAutoNum type="arabicPeriod"/>
            </a:pPr>
            <a:r>
              <a:rPr lang="en-US" altLang="en-US" dirty="0">
                <a:cs typeface="Arial" panose="020B0604020202020204" pitchFamily="34" charset="0"/>
              </a:rPr>
              <a:t>UNODC’s work on waste crime</a:t>
            </a:r>
          </a:p>
          <a:p>
            <a:pPr marL="228600" indent="-228600">
              <a:buAutoNum type="arabicPeriod"/>
            </a:pPr>
            <a:r>
              <a:rPr lang="en-US" altLang="en-US" dirty="0">
                <a:cs typeface="Arial" panose="020B0604020202020204" pitchFamily="34" charset="0"/>
              </a:rPr>
              <a:t>The role of criminal law in addressing e-waste</a:t>
            </a:r>
          </a:p>
          <a:p>
            <a:pPr marL="228600" indent="-228600">
              <a:buAutoNum type="arabicPeriod"/>
            </a:pPr>
            <a:r>
              <a:rPr lang="en-US" altLang="en-US" dirty="0">
                <a:cs typeface="Arial" panose="020B0604020202020204" pitchFamily="34" charset="0"/>
              </a:rPr>
              <a:t>UNODC’s Legislative Guide on Waste Trafficking</a:t>
            </a:r>
          </a:p>
          <a:p>
            <a:pPr marL="228600" indent="-228600">
              <a:buAutoNum type="arabicPeriod"/>
            </a:pPr>
            <a:endParaRPr lang="en-GB" altLang="en-US" dirty="0">
              <a:cs typeface="Arial" panose="020B0604020202020204" pitchFamily="34" charset="0"/>
            </a:endParaRPr>
          </a:p>
        </p:txBody>
      </p:sp>
      <p:sp>
        <p:nvSpPr>
          <p:cNvPr id="17412" name="Slide Number Placeholder 3">
            <a:extLst>
              <a:ext uri="{FF2B5EF4-FFF2-40B4-BE49-F238E27FC236}">
                <a16:creationId xmlns:a16="http://schemas.microsoft.com/office/drawing/2014/main" id="{FC8D4F80-1C78-4F49-AAF1-1AA777F843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1413" indent="-2270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2F939F8-D1B3-4977-A381-FBABC3AAC503}" type="slidenum">
              <a:rPr lang="en-GB" altLang="en-US" smtClean="0">
                <a:solidFill>
                  <a:srgbClr val="FFFFFF"/>
                </a:solidFill>
                <a:latin typeface="Arial Unicode MS" panose="020B0604020202020204" pitchFamily="34" charset="-128"/>
              </a:rPr>
              <a:pPr>
                <a:spcBef>
                  <a:spcPct val="0"/>
                </a:spcBef>
              </a:pPr>
              <a:t>1</a:t>
            </a:fld>
            <a:endParaRPr lang="en-GB" altLang="en-US">
              <a:solidFill>
                <a:srgbClr val="FFFFFF"/>
              </a:solidFill>
              <a:latin typeface="Arial Unicode MS" panose="020B060402020202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2</a:t>
            </a:fld>
            <a:endParaRPr lang="en-GB" altLang="en-US"/>
          </a:p>
        </p:txBody>
      </p:sp>
    </p:spTree>
    <p:extLst>
      <p:ext uri="{BB962C8B-B14F-4D97-AF65-F5344CB8AC3E}">
        <p14:creationId xmlns:p14="http://schemas.microsoft.com/office/powerpoint/2010/main" val="299162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4(1) of the Bamako Convention: “All Parties shall take appropriate legal, administrative and other measures within the area under their jurisdiction to prohibit the import of all hazardous wastes, for any reason, into Africa from non-Contracting Parties. </a:t>
            </a:r>
            <a:r>
              <a:rPr lang="en-US" b="1" dirty="0"/>
              <a:t>Such import shall be deemed illegal and a criminal act.</a:t>
            </a:r>
            <a:r>
              <a:rPr lang="en-US" dirty="0"/>
              <a:t>”</a:t>
            </a:r>
          </a:p>
          <a:p>
            <a:endParaRPr lang="en-US" dirty="0"/>
          </a:p>
          <a:p>
            <a:r>
              <a:rPr lang="en-US" dirty="0"/>
              <a:t>Article 9(2) of the Bamako Convention “Each Party shall </a:t>
            </a:r>
            <a:r>
              <a:rPr lang="en-US" b="1" dirty="0"/>
              <a:t>introduce appropriate national legislation for imposing criminal penalties on all persons who have planned, committed, or assisted in such illegal imports</a:t>
            </a:r>
            <a:r>
              <a:rPr lang="en-US" dirty="0"/>
              <a:t>. Such penalties shall be sufﬁciently high to both punish and deter such conduct.”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3</a:t>
            </a:fld>
            <a:endParaRPr lang="en-GB" altLang="en-US"/>
          </a:p>
        </p:txBody>
      </p:sp>
    </p:spTree>
    <p:extLst>
      <p:ext uri="{BB962C8B-B14F-4D97-AF65-F5344CB8AC3E}">
        <p14:creationId xmlns:p14="http://schemas.microsoft.com/office/powerpoint/2010/main" val="221700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1. Environment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Global Programme on Crimes that Affect the Environment (GPCAE)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Capacity building for national investigators, prosecutors and judges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Strengthening national and international cooperation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Awareness raising and knowledge sharing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Coordinates internally within UNODC and with other agencies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2. Passengers and cargo</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Passengers and Cargo Border Team (PCBT)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Merger of two global </a:t>
            </a:r>
            <a:r>
              <a:rPr lang="en-US" sz="1100" dirty="0" err="1">
                <a:effectLst/>
                <a:latin typeface="Calibri" panose="020F0502020204030204" pitchFamily="34" charset="0"/>
                <a:ea typeface="DengXian" panose="02010600030101010101" pitchFamily="2" charset="-122"/>
                <a:cs typeface="Arial" panose="020B0604020202020204" pitchFamily="34" charset="0"/>
              </a:rPr>
              <a:t>programmes</a:t>
            </a:r>
            <a:r>
              <a:rPr lang="en-US" sz="1100" dirty="0">
                <a:effectLst/>
                <a:latin typeface="Calibri" panose="020F0502020204030204" pitchFamily="34" charset="0"/>
                <a:ea typeface="DengXian" panose="02010600030101010101" pitchFamily="2" charset="-122"/>
                <a:cs typeface="Arial" panose="020B0604020202020204" pitchFamily="34" charset="0"/>
              </a:rPr>
              <a:t> in the Border Management Branch (BMB):</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DengXian" panose="02010600030101010101" pitchFamily="2" charset="-122"/>
                <a:cs typeface="Arial" panose="020B0604020202020204" pitchFamily="34" charset="0"/>
              </a:rPr>
              <a:t>Container Control Programme (CCP)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DengXian" panose="02010600030101010101" pitchFamily="2" charset="-122"/>
                <a:cs typeface="Arial" panose="020B0604020202020204" pitchFamily="34" charset="0"/>
              </a:rPr>
              <a:t>Airport Communication Programme (AIRCOP)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Works with States to address trafficking of hazardous waste through maritime shipping containers and movement of cargo through airports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Capacity building for customs and other frontline officers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3. Maritime crime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fr-FR" sz="1100" dirty="0">
                <a:effectLst/>
                <a:latin typeface="Calibri" panose="020F0502020204030204" pitchFamily="34" charset="0"/>
                <a:ea typeface="DengXian" panose="02010600030101010101" pitchFamily="2" charset="-122"/>
                <a:cs typeface="Arial" panose="020B0604020202020204" pitchFamily="34" charset="0"/>
              </a:rPr>
              <a:t>Global Maritime Crime Programme (GMCP)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Works on ship-source pollution, marine waste disposal and waste trafficking by sea</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Supports harmonized SOPs for waste trafficking with coastal and flag States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Enhances detection capacity</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Trains coast guard officers</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Works to strengthen international cooperation regarding shipments by sea</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4. Criminal network disruption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on Criminal Disruption (GPCD)</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Operational analysis to understand the structure, modus operandi, finances and trafficking routes of OCGs involved in trafficking of waste</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Systems analysis and disruption training to law enforcement and prosecutors regarding waste trafficking</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5. Organized crime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on Implementing the Organized Crime Convention</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Tools development</a:t>
            </a:r>
          </a:p>
          <a:p>
            <a:pPr marL="742950" lvl="1" indent="-285750">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Arial" panose="020B0604020202020204" pitchFamily="34" charset="0"/>
              </a:rPr>
              <a:t>Waste guide, pollution guide </a:t>
            </a:r>
            <a:r>
              <a:rPr lang="fr-FR" sz="1100" dirty="0" err="1">
                <a:effectLst/>
                <a:latin typeface="Calibri" panose="020F0502020204030204" pitchFamily="34" charset="0"/>
                <a:ea typeface="DengXian" panose="02010600030101010101" pitchFamily="2" charset="-122"/>
                <a:cs typeface="Arial" panose="020B0604020202020204" pitchFamily="34" charset="0"/>
              </a:rPr>
              <a:t>coming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Legislative assistance</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Knowledge management</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DengXian" panose="02010600030101010101" pitchFamily="2" charset="-122"/>
                <a:cs typeface="Arial" panose="020B0604020202020204" pitchFamily="34" charset="0"/>
              </a:rPr>
              <a:t>SHERLOC</a:t>
            </a:r>
          </a:p>
          <a:p>
            <a:pPr marL="742950" lvl="1" indent="-285750">
              <a:lnSpc>
                <a:spcPct val="107000"/>
              </a:lnSpc>
              <a:spcAft>
                <a:spcPts val="800"/>
              </a:spcAft>
              <a:buFont typeface="Courier New" panose="02070309020205020404" pitchFamily="49" charset="0"/>
              <a:buChar char="o"/>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6. Corruption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Corruption and Economic Crime Branch (CEB)</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Secretariat to COSP of UNCAC</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Facilitates corruption risk management processes within institutions involved in waste management</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Facilitates collaboration and information exchange between anti-corruption and waste management authorities</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Capacity building on anti-corruption for waste management authorities</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Development of knowledge products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7. Money laundering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against Money Laundering, Proceeds of Crime and Financing of Terrorism (GPML)</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Legislative development and policy support</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Capacity building</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Regional and international cooperation</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Raising awareness and knowledge sharing</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Addressing interlinkages with other criminal activities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8. Research and trend analysis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Research and Trend Analysis Branch (RAB)</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Recently embarked on a Global Analysis on Crimes that Affect the Environment, including waste crime</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100" b="1" dirty="0">
                <a:effectLst/>
                <a:latin typeface="Calibri" panose="020F0502020204030204" pitchFamily="34" charset="0"/>
                <a:ea typeface="DengXian" panose="02010600030101010101" pitchFamily="2" charset="-122"/>
                <a:cs typeface="Arial" panose="020B0604020202020204" pitchFamily="34" charset="0"/>
              </a:rPr>
              <a:t>9. Addressing waste trafficking between EU and SE Asia</a:t>
            </a:r>
          </a:p>
          <a:p>
            <a:pPr marL="0" lvl="0" indent="0">
              <a:lnSpc>
                <a:spcPct val="107000"/>
              </a:lnSpc>
              <a:spcAft>
                <a:spcPts val="800"/>
              </a:spcAft>
              <a:buFont typeface="Symbol" panose="05050102010706020507" pitchFamily="18" charset="2"/>
              <a:buNone/>
            </a:pPr>
            <a:r>
              <a:rPr lang="en-GB" sz="1100" b="0" dirty="0" err="1">
                <a:effectLst/>
                <a:latin typeface="Calibri" panose="020F0502020204030204" pitchFamily="34" charset="0"/>
                <a:ea typeface="DengXian" panose="02010600030101010101" pitchFamily="2" charset="-122"/>
                <a:cs typeface="Arial" panose="020B0604020202020204" pitchFamily="34" charset="0"/>
              </a:rPr>
              <a:t>Unwaste</a:t>
            </a:r>
            <a:r>
              <a:rPr lang="en-GB" sz="1100" b="0" dirty="0">
                <a:effectLst/>
                <a:latin typeface="Calibri" panose="020F0502020204030204" pitchFamily="34" charset="0"/>
                <a:ea typeface="DengXian" panose="02010600030101010101" pitchFamily="2" charset="-122"/>
                <a:cs typeface="Arial" panose="020B0604020202020204" pitchFamily="34" charset="0"/>
              </a:rPr>
              <a:t> (under ROSEAP)</a:t>
            </a:r>
          </a:p>
          <a:p>
            <a:pPr marL="0" lvl="0" indent="0">
              <a:lnSpc>
                <a:spcPct val="107000"/>
              </a:lnSpc>
              <a:spcAft>
                <a:spcPts val="800"/>
              </a:spcAft>
              <a:buFont typeface="Symbol" panose="05050102010706020507" pitchFamily="18" charset="2"/>
              <a:buNone/>
            </a:pPr>
            <a:r>
              <a:rPr lang="en-GB" sz="1100" b="0" dirty="0">
                <a:effectLst/>
                <a:latin typeface="Calibri" panose="020F0502020204030204" pitchFamily="34" charset="0"/>
                <a:ea typeface="DengXian" panose="02010600030101010101" pitchFamily="2" charset="-122"/>
                <a:cs typeface="Arial" panose="020B0604020202020204" pitchFamily="34" charset="0"/>
              </a:rPr>
              <a:t>Project objectives:</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Better understand waste flows between Europe and Southeast Asia</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Promote cooperation through national dialogues</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Facilitate intra- and inter-regional dialogues at the policy level to promote partnership between EU and SEA countries</a:t>
            </a:r>
          </a:p>
          <a:p>
            <a:pPr marL="0" lvl="0" indent="0">
              <a:lnSpc>
                <a:spcPct val="107000"/>
              </a:lnSpc>
              <a:spcAft>
                <a:spcPts val="800"/>
              </a:spcAft>
              <a:buFont typeface="Symbol" panose="05050102010706020507" pitchFamily="18" charset="2"/>
              <a:buNone/>
            </a:pPr>
            <a:endParaRPr lang="en-GB" sz="1100" b="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4</a:t>
            </a:fld>
            <a:endParaRPr lang="en-GB" altLang="en-US"/>
          </a:p>
        </p:txBody>
      </p:sp>
    </p:spTree>
    <p:extLst>
      <p:ext uri="{BB962C8B-B14F-4D97-AF65-F5344CB8AC3E}">
        <p14:creationId xmlns:p14="http://schemas.microsoft.com/office/powerpoint/2010/main" val="8367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what’s included in the Legislative Guide on sanctions more closely, I wanted to briefly introduce the Organized Crime Convention as the context for our Legislative Guide</a:t>
            </a:r>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7</a:t>
            </a:fld>
            <a:endParaRPr lang="en-GB" altLang="en-US"/>
          </a:p>
        </p:txBody>
      </p:sp>
    </p:spTree>
    <p:extLst>
      <p:ext uri="{BB962C8B-B14F-4D97-AF65-F5344CB8AC3E}">
        <p14:creationId xmlns:p14="http://schemas.microsoft.com/office/powerpoint/2010/main" val="123504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8</a:t>
            </a:fld>
            <a:endParaRPr lang="en-GB" altLang="en-US"/>
          </a:p>
        </p:txBody>
      </p:sp>
    </p:spTree>
    <p:extLst>
      <p:ext uri="{BB962C8B-B14F-4D97-AF65-F5344CB8AC3E}">
        <p14:creationId xmlns:p14="http://schemas.microsoft.com/office/powerpoint/2010/main" val="1948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examples come from around the world, representing different regions and legal systems</a:t>
            </a:r>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9</a:t>
            </a:fld>
            <a:endParaRPr lang="en-GB" altLang="en-US"/>
          </a:p>
        </p:txBody>
      </p:sp>
    </p:spTree>
    <p:extLst>
      <p:ext uri="{BB962C8B-B14F-4D97-AF65-F5344CB8AC3E}">
        <p14:creationId xmlns:p14="http://schemas.microsoft.com/office/powerpoint/2010/main" val="3149929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28">
            <a:extLst>
              <a:ext uri="{FF2B5EF4-FFF2-40B4-BE49-F238E27FC236}">
                <a16:creationId xmlns:a16="http://schemas.microsoft.com/office/drawing/2014/main" id="{5FAD0F69-03DB-4480-BBBA-F25BC05644E3}"/>
              </a:ext>
            </a:extLst>
          </p:cNvPr>
          <p:cNvSpPr>
            <a:spLocks noChangeArrowheads="1"/>
          </p:cNvSpPr>
          <p:nvPr userDrawn="1"/>
        </p:nvSpPr>
        <p:spPr bwMode="auto">
          <a:xfrm>
            <a:off x="0" y="2"/>
            <a:ext cx="12192000" cy="3109913"/>
          </a:xfrm>
          <a:prstGeom prst="rect">
            <a:avLst/>
          </a:prstGeom>
          <a:solidFill>
            <a:srgbClr val="FFFFFF"/>
          </a:solidFill>
          <a:ln>
            <a:noFill/>
          </a:ln>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z="7300"/>
          </a:p>
        </p:txBody>
      </p:sp>
      <p:pic>
        <p:nvPicPr>
          <p:cNvPr id="4" name="Picture 1113" descr="UNODC_logo_E_unblue_3">
            <a:extLst>
              <a:ext uri="{FF2B5EF4-FFF2-40B4-BE49-F238E27FC236}">
                <a16:creationId xmlns:a16="http://schemas.microsoft.com/office/drawing/2014/main" id="{3AF5E3B0-3FE7-4D7A-902D-01D1E40D54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5739" y="908720"/>
            <a:ext cx="9983479" cy="185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031"/>
          <p:cNvSpPr>
            <a:spLocks noGrp="1" noChangeArrowheads="1"/>
          </p:cNvSpPr>
          <p:nvPr>
            <p:ph type="ctrTitle" sz="quarter"/>
          </p:nvPr>
        </p:nvSpPr>
        <p:spPr>
          <a:xfrm>
            <a:off x="3367617" y="3429004"/>
            <a:ext cx="7721600" cy="553998"/>
          </a:xfrm>
        </p:spPr>
        <p:txBody>
          <a:bodyPr anchor="t">
            <a:spAutoFit/>
          </a:bodyPr>
          <a:lstStyle>
            <a:lvl1pPr>
              <a:defRPr/>
            </a:lvl1pPr>
          </a:lstStyle>
          <a:p>
            <a:r>
              <a:rPr lang="en-US" dirty="0"/>
              <a:t>Click to edit Master title style</a:t>
            </a:r>
          </a:p>
        </p:txBody>
      </p:sp>
      <p:sp>
        <p:nvSpPr>
          <p:cNvPr id="5" name="Rectangle 1032">
            <a:extLst>
              <a:ext uri="{FF2B5EF4-FFF2-40B4-BE49-F238E27FC236}">
                <a16:creationId xmlns:a16="http://schemas.microsoft.com/office/drawing/2014/main" id="{ECC25CD0-2193-4181-A78C-0232CC45538B}"/>
              </a:ext>
            </a:extLst>
          </p:cNvPr>
          <p:cNvSpPr>
            <a:spLocks noGrp="1" noChangeArrowheads="1"/>
          </p:cNvSpPr>
          <p:nvPr>
            <p:ph type="dt" sz="quarter" idx="10"/>
          </p:nvPr>
        </p:nvSpPr>
        <p:spPr bwMode="auto">
          <a:xfrm>
            <a:off x="8432800" y="61722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1">
                <a:latin typeface="+mn-lt"/>
              </a:defRPr>
            </a:lvl1pPr>
          </a:lstStyle>
          <a:p>
            <a:pPr>
              <a:defRPr/>
            </a:pPr>
            <a:endParaRPr lang="en-US"/>
          </a:p>
        </p:txBody>
      </p:sp>
    </p:spTree>
    <p:extLst>
      <p:ext uri="{BB962C8B-B14F-4D97-AF65-F5344CB8AC3E}">
        <p14:creationId xmlns:p14="http://schemas.microsoft.com/office/powerpoint/2010/main" val="4031602749"/>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76472"/>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849932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3803057"/>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628926408"/>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6555128"/>
      </p:ext>
    </p:extLst>
  </p:cSld>
  <p:clrMapOvr>
    <a:masterClrMapping/>
  </p:clrMapOvr>
  <p:transition>
    <p:cu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4986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3757089"/>
      </p:ext>
    </p:extLst>
  </p:cSld>
  <p:clrMapOvr>
    <a:masterClrMapping/>
  </p:clrMapOvr>
  <p:transition>
    <p:cu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818246"/>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862592398"/>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032327851"/>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029B0721-01A4-4102-8561-02A12BF334A4}"/>
              </a:ext>
            </a:extLst>
          </p:cNvPr>
          <p:cNvSpPr>
            <a:spLocks noChangeArrowheads="1"/>
          </p:cNvSpPr>
          <p:nvPr userDrawn="1"/>
        </p:nvSpPr>
        <p:spPr bwMode="auto">
          <a:xfrm>
            <a:off x="0" y="1"/>
            <a:ext cx="12192000" cy="764704"/>
          </a:xfrm>
          <a:prstGeom prst="rect">
            <a:avLst/>
          </a:prstGeom>
          <a:solidFill>
            <a:srgbClr val="FFFFFF"/>
          </a:solidFill>
          <a:ln>
            <a:noFill/>
          </a:ln>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z="7300"/>
          </a:p>
        </p:txBody>
      </p:sp>
      <p:sp>
        <p:nvSpPr>
          <p:cNvPr id="1027" name="Rectangle 16">
            <a:extLst>
              <a:ext uri="{FF2B5EF4-FFF2-40B4-BE49-F238E27FC236}">
                <a16:creationId xmlns:a16="http://schemas.microsoft.com/office/drawing/2014/main" id="{65F97449-708F-4D63-9A33-4EBCD207B693}"/>
              </a:ext>
            </a:extLst>
          </p:cNvPr>
          <p:cNvSpPr>
            <a:spLocks noGrp="1" noChangeArrowheads="1"/>
          </p:cNvSpPr>
          <p:nvPr>
            <p:ph type="title"/>
          </p:nvPr>
        </p:nvSpPr>
        <p:spPr bwMode="auto">
          <a:xfrm>
            <a:off x="914400" y="764704"/>
            <a:ext cx="103632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7">
            <a:extLst>
              <a:ext uri="{FF2B5EF4-FFF2-40B4-BE49-F238E27FC236}">
                <a16:creationId xmlns:a16="http://schemas.microsoft.com/office/drawing/2014/main" id="{B91F690F-E73A-4681-839F-E1D2A605BA13}"/>
              </a:ext>
            </a:extLst>
          </p:cNvPr>
          <p:cNvSpPr>
            <a:spLocks noGrp="1" noChangeArrowheads="1"/>
          </p:cNvSpPr>
          <p:nvPr>
            <p:ph type="body" idx="1"/>
          </p:nvPr>
        </p:nvSpPr>
        <p:spPr bwMode="auto">
          <a:xfrm>
            <a:off x="914400" y="1772816"/>
            <a:ext cx="103632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9" name="Picture 74" descr="UNODC_logo_E_unblue_3">
            <a:extLst>
              <a:ext uri="{FF2B5EF4-FFF2-40B4-BE49-F238E27FC236}">
                <a16:creationId xmlns:a16="http://schemas.microsoft.com/office/drawing/2014/main" id="{8E035DA6-F6E2-45C5-AEA7-582F99E5DB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3352" y="104159"/>
            <a:ext cx="3192520" cy="5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Lst>
  <p:transition>
    <p:cut/>
  </p:transition>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Calibri Light" panose="020F0302020204030204" pitchFamily="34" charset="0"/>
        </a:defRPr>
      </a:lvl2pPr>
      <a:lvl3pPr algn="l" rtl="0" eaLnBrk="0" fontAlgn="base" hangingPunct="0">
        <a:spcBef>
          <a:spcPct val="0"/>
        </a:spcBef>
        <a:spcAft>
          <a:spcPct val="0"/>
        </a:spcAft>
        <a:defRPr sz="3000" b="1">
          <a:solidFill>
            <a:srgbClr val="FFFFFF"/>
          </a:solidFill>
          <a:latin typeface="Calibri Light" panose="020F0302020204030204" pitchFamily="34" charset="0"/>
        </a:defRPr>
      </a:lvl3pPr>
      <a:lvl4pPr algn="l" rtl="0" eaLnBrk="0" fontAlgn="base" hangingPunct="0">
        <a:spcBef>
          <a:spcPct val="0"/>
        </a:spcBef>
        <a:spcAft>
          <a:spcPct val="0"/>
        </a:spcAft>
        <a:defRPr sz="3000" b="1">
          <a:solidFill>
            <a:srgbClr val="FFFFFF"/>
          </a:solidFill>
          <a:latin typeface="Calibri Light" panose="020F0302020204030204" pitchFamily="34" charset="0"/>
        </a:defRPr>
      </a:lvl4pPr>
      <a:lvl5pPr algn="l" rtl="0" eaLnBrk="0" fontAlgn="base" hangingPunct="0">
        <a:spcBef>
          <a:spcPct val="0"/>
        </a:spcBef>
        <a:spcAft>
          <a:spcPct val="0"/>
        </a:spcAft>
        <a:defRPr sz="3000" b="1">
          <a:solidFill>
            <a:srgbClr val="FFFFFF"/>
          </a:solidFill>
          <a:latin typeface="Calibri Light" panose="020F0302020204030204" pitchFamily="34" charset="0"/>
        </a:defRPr>
      </a:lvl5pPr>
      <a:lvl6pPr marL="457189" algn="l" rtl="0" fontAlgn="base">
        <a:spcBef>
          <a:spcPct val="0"/>
        </a:spcBef>
        <a:spcAft>
          <a:spcPct val="0"/>
        </a:spcAft>
        <a:defRPr sz="3000" b="1">
          <a:solidFill>
            <a:srgbClr val="FFFFFF"/>
          </a:solidFill>
          <a:latin typeface="Arial Narrow" pitchFamily="34" charset="0"/>
        </a:defRPr>
      </a:lvl6pPr>
      <a:lvl7pPr marL="914377" algn="l" rtl="0" fontAlgn="base">
        <a:spcBef>
          <a:spcPct val="0"/>
        </a:spcBef>
        <a:spcAft>
          <a:spcPct val="0"/>
        </a:spcAft>
        <a:defRPr sz="3000" b="1">
          <a:solidFill>
            <a:srgbClr val="FFFFFF"/>
          </a:solidFill>
          <a:latin typeface="Arial Narrow" pitchFamily="34" charset="0"/>
        </a:defRPr>
      </a:lvl7pPr>
      <a:lvl8pPr marL="1371566" algn="l" rtl="0" fontAlgn="base">
        <a:spcBef>
          <a:spcPct val="0"/>
        </a:spcBef>
        <a:spcAft>
          <a:spcPct val="0"/>
        </a:spcAft>
        <a:defRPr sz="3000" b="1">
          <a:solidFill>
            <a:srgbClr val="FFFFFF"/>
          </a:solidFill>
          <a:latin typeface="Arial Narrow" pitchFamily="34" charset="0"/>
        </a:defRPr>
      </a:lvl8pPr>
      <a:lvl9pPr marL="1828754" algn="l" rtl="0" fontAlgn="base">
        <a:spcBef>
          <a:spcPct val="0"/>
        </a:spcBef>
        <a:spcAft>
          <a:spcPct val="0"/>
        </a:spcAft>
        <a:defRPr sz="3000" b="1">
          <a:solidFill>
            <a:srgbClr val="FFFFFF"/>
          </a:solidFill>
          <a:latin typeface="Arial Narrow" pitchFamily="34" charset="0"/>
        </a:defRPr>
      </a:lvl9pPr>
    </p:titleStyle>
    <p:bodyStyle>
      <a:lvl1pPr marL="342891" indent="-342891" algn="l" rtl="0" eaLnBrk="0" fontAlgn="base" hangingPunct="0">
        <a:spcBef>
          <a:spcPct val="20000"/>
        </a:spcBef>
        <a:spcAft>
          <a:spcPct val="0"/>
        </a:spcAft>
        <a:buChar char="•"/>
        <a:defRPr sz="2800">
          <a:solidFill>
            <a:srgbClr val="FFFFFF"/>
          </a:solidFill>
          <a:latin typeface="+mn-lt"/>
          <a:ea typeface="+mn-ea"/>
          <a:cs typeface="+mn-cs"/>
        </a:defRPr>
      </a:lvl1pPr>
      <a:lvl2pPr marL="742932" indent="-285744" algn="l" rtl="0" eaLnBrk="0" fontAlgn="base" hangingPunct="0">
        <a:spcBef>
          <a:spcPct val="20000"/>
        </a:spcBef>
        <a:spcAft>
          <a:spcPct val="0"/>
        </a:spcAft>
        <a:buChar char="–"/>
        <a:defRPr sz="2400">
          <a:solidFill>
            <a:srgbClr val="FFFFFF"/>
          </a:solidFill>
          <a:latin typeface="+mn-lt"/>
        </a:defRPr>
      </a:lvl2pPr>
      <a:lvl3pPr marL="1142971" indent="-228594" algn="l" rtl="0" eaLnBrk="0" fontAlgn="base" hangingPunct="0">
        <a:spcBef>
          <a:spcPct val="20000"/>
        </a:spcBef>
        <a:spcAft>
          <a:spcPct val="0"/>
        </a:spcAft>
        <a:buChar char="•"/>
        <a:defRPr sz="2000">
          <a:solidFill>
            <a:srgbClr val="FFFFFF"/>
          </a:solidFill>
          <a:latin typeface="+mn-lt"/>
        </a:defRPr>
      </a:lvl3pPr>
      <a:lvl4pPr marL="1600160" indent="-228594" algn="l" rtl="0" eaLnBrk="0" fontAlgn="base" hangingPunct="0">
        <a:spcBef>
          <a:spcPct val="20000"/>
        </a:spcBef>
        <a:spcAft>
          <a:spcPct val="0"/>
        </a:spcAft>
        <a:buChar char="–"/>
        <a:defRPr sz="2000">
          <a:solidFill>
            <a:srgbClr val="FFFFFF"/>
          </a:solidFill>
          <a:latin typeface="+mn-lt"/>
        </a:defRPr>
      </a:lvl4pPr>
      <a:lvl5pPr marL="2057349" indent="-228594" algn="l" rtl="0" eaLnBrk="0" fontAlgn="base" hangingPunct="0">
        <a:spcBef>
          <a:spcPct val="20000"/>
        </a:spcBef>
        <a:spcAft>
          <a:spcPct val="0"/>
        </a:spcAft>
        <a:buChar char="»"/>
        <a:defRPr sz="2000">
          <a:solidFill>
            <a:srgbClr val="FFFFFF"/>
          </a:solidFill>
          <a:latin typeface="+mn-lt"/>
        </a:defRPr>
      </a:lvl5pPr>
      <a:lvl6pPr marL="2514537" indent="-228594" algn="l" rtl="0" fontAlgn="base">
        <a:spcBef>
          <a:spcPct val="20000"/>
        </a:spcBef>
        <a:spcAft>
          <a:spcPct val="0"/>
        </a:spcAft>
        <a:buChar char="»"/>
        <a:defRPr>
          <a:solidFill>
            <a:srgbClr val="FFFFFF"/>
          </a:solidFill>
          <a:latin typeface="+mn-lt"/>
        </a:defRPr>
      </a:lvl6pPr>
      <a:lvl7pPr marL="2971726" indent="-228594" algn="l" rtl="0" fontAlgn="base">
        <a:spcBef>
          <a:spcPct val="20000"/>
        </a:spcBef>
        <a:spcAft>
          <a:spcPct val="0"/>
        </a:spcAft>
        <a:buChar char="»"/>
        <a:defRPr>
          <a:solidFill>
            <a:srgbClr val="FFFFFF"/>
          </a:solidFill>
          <a:latin typeface="+mn-lt"/>
        </a:defRPr>
      </a:lvl7pPr>
      <a:lvl8pPr marL="3428914" indent="-228594" algn="l" rtl="0" fontAlgn="base">
        <a:spcBef>
          <a:spcPct val="20000"/>
        </a:spcBef>
        <a:spcAft>
          <a:spcPct val="0"/>
        </a:spcAft>
        <a:buChar char="»"/>
        <a:defRPr>
          <a:solidFill>
            <a:srgbClr val="FFFFFF"/>
          </a:solidFill>
          <a:latin typeface="+mn-lt"/>
        </a:defRPr>
      </a:lvl8pPr>
      <a:lvl9pPr marL="3886103" indent="-228594" algn="l" rtl="0" fontAlgn="base">
        <a:spcBef>
          <a:spcPct val="20000"/>
        </a:spcBef>
        <a:spcAft>
          <a:spcPct val="0"/>
        </a:spcAft>
        <a:buChar char="»"/>
        <a:defRPr>
          <a:solidFill>
            <a:srgbClr val="FFFF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9">
            <a:extLst>
              <a:ext uri="{FF2B5EF4-FFF2-40B4-BE49-F238E27FC236}">
                <a16:creationId xmlns:a16="http://schemas.microsoft.com/office/drawing/2014/main" id="{69238150-22CC-4DB3-B740-41D8EB793CA9}"/>
              </a:ext>
            </a:extLst>
          </p:cNvPr>
          <p:cNvSpPr>
            <a:spLocks noGrp="1" noChangeArrowheads="1"/>
          </p:cNvSpPr>
          <p:nvPr>
            <p:ph type="ctrTitle" sz="quarter"/>
          </p:nvPr>
        </p:nvSpPr>
        <p:spPr>
          <a:xfrm>
            <a:off x="3367617" y="3429004"/>
            <a:ext cx="7721600" cy="2354491"/>
          </a:xfrm>
          <a:noFill/>
        </p:spPr>
        <p:txBody>
          <a:bodyPr/>
          <a:lstStyle/>
          <a:p>
            <a:pPr eaLnBrk="1" hangingPunct="1"/>
            <a:r>
              <a:rPr lang="en-US" altLang="en-US" sz="3200" dirty="0">
                <a:cs typeface="Calibri Light" panose="020F0302020204030204" pitchFamily="34" charset="0"/>
              </a:rPr>
              <a:t>Addressing e-waste from a criminal justice perspective</a:t>
            </a:r>
            <a:br>
              <a:rPr lang="en-US" altLang="en-US" sz="4000" dirty="0">
                <a:cs typeface="Calibri Light" panose="020F0302020204030204" pitchFamily="34" charset="0"/>
              </a:rPr>
            </a:br>
            <a:r>
              <a:rPr lang="en-US" altLang="en-US" sz="1100" dirty="0">
                <a:solidFill>
                  <a:srgbClr val="0FA6D7"/>
                </a:solidFill>
                <a:cs typeface="Calibri Light" panose="020F0302020204030204" pitchFamily="34" charset="0"/>
              </a:rPr>
              <a:t>Space</a:t>
            </a:r>
            <a:br>
              <a:rPr lang="en-US" altLang="en-US" sz="3200" dirty="0">
                <a:cs typeface="Calibri Light" panose="020F0302020204030204" pitchFamily="34" charset="0"/>
              </a:rPr>
            </a:br>
            <a:r>
              <a:rPr lang="en-US" altLang="en-US" sz="2800" b="0" dirty="0">
                <a:cs typeface="Calibri Light" panose="020F0302020204030204" pitchFamily="34" charset="0"/>
              </a:rPr>
              <a:t>Colin Craig, Associate Legal Officer</a:t>
            </a:r>
            <a:br>
              <a:rPr lang="en-US" altLang="en-US" sz="2800" b="0" dirty="0">
                <a:cs typeface="Calibri Light" panose="020F0302020204030204" pitchFamily="34" charset="0"/>
              </a:rPr>
            </a:br>
            <a:r>
              <a:rPr lang="en-US" altLang="en-US" sz="1200" b="0" dirty="0">
                <a:cs typeface="Calibri Light" panose="020F0302020204030204" pitchFamily="34" charset="0"/>
              </a:rPr>
              <a:t>   </a:t>
            </a:r>
            <a:br>
              <a:rPr lang="en-US" altLang="en-US" sz="2800" b="0" dirty="0">
                <a:cs typeface="Calibri Light" panose="020F0302020204030204" pitchFamily="34" charset="0"/>
              </a:rPr>
            </a:br>
            <a:r>
              <a:rPr lang="en-US" altLang="en-US" sz="1600" b="0" dirty="0">
                <a:cs typeface="Calibri Light" panose="020F0302020204030204" pitchFamily="34" charset="0"/>
              </a:rPr>
              <a:t>6</a:t>
            </a:r>
            <a:r>
              <a:rPr lang="en-US" altLang="en-US" sz="1600" b="0" baseline="30000" dirty="0">
                <a:cs typeface="Calibri Light" panose="020F0302020204030204" pitchFamily="34" charset="0"/>
              </a:rPr>
              <a:t>th</a:t>
            </a:r>
            <a:r>
              <a:rPr lang="en-US" altLang="en-US" sz="1600" b="0" dirty="0">
                <a:cs typeface="Calibri Light" panose="020F0302020204030204" pitchFamily="34" charset="0"/>
              </a:rPr>
              <a:t> EACO Regional E-Waste Workshop on Sustainable E-Waste Management in the East African Region, 12 March 2024</a:t>
            </a:r>
            <a:endParaRPr lang="en-US" altLang="en-US" sz="2800" b="0" dirty="0">
              <a:cs typeface="Calibri Light" panose="020F0302020204030204" pitchFamily="34" charset="0"/>
            </a:endParaRPr>
          </a:p>
        </p:txBody>
      </p:sp>
      <p:sp>
        <p:nvSpPr>
          <p:cNvPr id="16388" name="Rectangle 40">
            <a:extLst>
              <a:ext uri="{FF2B5EF4-FFF2-40B4-BE49-F238E27FC236}">
                <a16:creationId xmlns:a16="http://schemas.microsoft.com/office/drawing/2014/main" id="{1663CA9D-5614-4362-A5C9-0F628FE6C298}"/>
              </a:ext>
            </a:extLst>
          </p:cNvPr>
          <p:cNvSpPr>
            <a:spLocks noChangeArrowheads="1"/>
          </p:cNvSpPr>
          <p:nvPr/>
        </p:nvSpPr>
        <p:spPr bwMode="auto">
          <a:xfrm>
            <a:off x="78486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FFFFFF"/>
                </a:solidFill>
                <a:latin typeface="Calibri" panose="020F0502020204030204" pitchFamily="34" charset="0"/>
              </a:defRPr>
            </a:lvl1pPr>
            <a:lvl2pPr marL="742950" indent="-285750">
              <a:spcBef>
                <a:spcPct val="20000"/>
              </a:spcBef>
              <a:buChar char="–"/>
              <a:defRPr sz="2400">
                <a:solidFill>
                  <a:srgbClr val="FFFFFF"/>
                </a:solidFill>
                <a:latin typeface="Calibri" panose="020F0502020204030204" pitchFamily="34" charset="0"/>
              </a:defRPr>
            </a:lvl2pPr>
            <a:lvl3pPr marL="1143000" indent="-228600">
              <a:spcBef>
                <a:spcPct val="20000"/>
              </a:spcBef>
              <a:buChar char="•"/>
              <a:defRPr sz="2000">
                <a:solidFill>
                  <a:srgbClr val="FFFFFF"/>
                </a:solidFill>
                <a:latin typeface="Calibri" panose="020F0502020204030204" pitchFamily="34" charset="0"/>
              </a:defRPr>
            </a:lvl3pPr>
            <a:lvl4pPr marL="1600200" indent="-228600">
              <a:spcBef>
                <a:spcPct val="20000"/>
              </a:spcBef>
              <a:buChar char="–"/>
              <a:defRPr sz="2000">
                <a:solidFill>
                  <a:srgbClr val="FFFFFF"/>
                </a:solidFill>
                <a:latin typeface="Calibri" panose="020F0502020204030204" pitchFamily="34" charset="0"/>
              </a:defRPr>
            </a:lvl4pPr>
            <a:lvl5pPr marL="2057400" indent="-228600">
              <a:spcBef>
                <a:spcPct val="20000"/>
              </a:spcBef>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Char char="»"/>
              <a:defRPr sz="2000">
                <a:solidFill>
                  <a:srgbClr val="FFFFFF"/>
                </a:solidFill>
                <a:latin typeface="Calibri" panose="020F0502020204030204" pitchFamily="34" charset="0"/>
              </a:defRPr>
            </a:lvl9pPr>
          </a:lstStyle>
          <a:p>
            <a:pPr algn="r" eaLnBrk="1" hangingPunct="1">
              <a:spcBef>
                <a:spcPct val="0"/>
              </a:spcBef>
              <a:buFontTx/>
              <a:buNone/>
            </a:pPr>
            <a:endParaRPr lang="en-US" altLang="en-US" sz="1400" b="1">
              <a:latin typeface="Arial Narrow" panose="020B0606020202030204" pitchFamily="34"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b="1" dirty="0"/>
              <a:t>Chapter 1: General considerations</a:t>
            </a:r>
          </a:p>
          <a:p>
            <a:r>
              <a:rPr lang="en-US" dirty="0"/>
              <a:t>International legal framework, domestic waste management legislation, national institutional framework</a:t>
            </a:r>
          </a:p>
          <a:p>
            <a:pPr marL="0" indent="0">
              <a:buNone/>
            </a:pPr>
            <a:endParaRPr lang="en-US" dirty="0"/>
          </a:p>
          <a:p>
            <a:pPr marL="0" indent="0">
              <a:buNone/>
            </a:pPr>
            <a:r>
              <a:rPr lang="en-US" b="1" dirty="0"/>
              <a:t>Chapter 2: General provisions</a:t>
            </a:r>
          </a:p>
          <a:p>
            <a:r>
              <a:rPr lang="en-US" dirty="0"/>
              <a:t>Statement of principles of environmental law, definitions, jurisdiction, waste schedules</a:t>
            </a:r>
            <a:endParaRPr lang="en-GB"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10" name="Picture 9">
            <a:extLst>
              <a:ext uri="{FF2B5EF4-FFF2-40B4-BE49-F238E27FC236}">
                <a16:creationId xmlns:a16="http://schemas.microsoft.com/office/drawing/2014/main" id="{9D8BDD74-3D70-D4AF-69F5-C5F4DB9AD1E6}"/>
              </a:ext>
            </a:extLst>
          </p:cNvPr>
          <p:cNvPicPr>
            <a:picLocks noChangeAspect="1"/>
          </p:cNvPicPr>
          <p:nvPr/>
        </p:nvPicPr>
        <p:blipFill>
          <a:blip r:embed="rId3"/>
          <a:stretch>
            <a:fillRect/>
          </a:stretch>
        </p:blipFill>
        <p:spPr>
          <a:xfrm>
            <a:off x="9680306" y="1007264"/>
            <a:ext cx="2349009" cy="2349009"/>
          </a:xfrm>
          <a:prstGeom prst="rect">
            <a:avLst/>
          </a:prstGeom>
        </p:spPr>
      </p:pic>
    </p:spTree>
    <p:extLst>
      <p:ext uri="{BB962C8B-B14F-4D97-AF65-F5344CB8AC3E}">
        <p14:creationId xmlns:p14="http://schemas.microsoft.com/office/powerpoint/2010/main" val="16218667"/>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sz="2400" b="1" dirty="0"/>
              <a:t>Chapter 3: Offences and liability</a:t>
            </a:r>
          </a:p>
          <a:p>
            <a:r>
              <a:rPr lang="en-US" sz="2400" dirty="0"/>
              <a:t>Elements of criminal offences</a:t>
            </a:r>
          </a:p>
          <a:p>
            <a:r>
              <a:rPr lang="en-US" sz="2400" dirty="0"/>
              <a:t>Waste offences</a:t>
            </a:r>
          </a:p>
          <a:p>
            <a:pPr lvl="1"/>
            <a:r>
              <a:rPr lang="en-US" sz="2000" dirty="0"/>
              <a:t>Waste trafficking, document fraud in connection with waste management</a:t>
            </a:r>
          </a:p>
          <a:p>
            <a:r>
              <a:rPr lang="en-US" sz="2400" dirty="0"/>
              <a:t>Ancillary offences</a:t>
            </a:r>
          </a:p>
          <a:p>
            <a:pPr lvl="1"/>
            <a:r>
              <a:rPr lang="en-US" sz="2000" dirty="0"/>
              <a:t>Conspiracy and criminal association, money-laundering, corruption, obstruction of justice</a:t>
            </a:r>
          </a:p>
          <a:p>
            <a:r>
              <a:rPr lang="en-US" sz="2400" dirty="0"/>
              <a:t>Secondary liability, liability for attempts</a:t>
            </a:r>
          </a:p>
          <a:p>
            <a:r>
              <a:rPr lang="en-US" sz="2400" dirty="0"/>
              <a:t>Liability of legal persons</a:t>
            </a:r>
          </a:p>
          <a:p>
            <a:pPr lvl="1"/>
            <a:r>
              <a:rPr lang="en-US" sz="2000" dirty="0"/>
              <a:t>Including due diligence obligations, challenges to establishing liability</a:t>
            </a:r>
          </a:p>
          <a:p>
            <a:r>
              <a:rPr lang="en-US" sz="2400" dirty="0" err="1"/>
              <a:t>Defences</a:t>
            </a:r>
            <a:endParaRPr lang="en-US" sz="2400"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C5D521FB-8462-20A1-82A0-371DA5776BDE}"/>
              </a:ext>
            </a:extLst>
          </p:cNvPr>
          <p:cNvPicPr>
            <a:picLocks noChangeAspect="1"/>
          </p:cNvPicPr>
          <p:nvPr/>
        </p:nvPicPr>
        <p:blipFill>
          <a:blip r:embed="rId3"/>
          <a:stretch>
            <a:fillRect/>
          </a:stretch>
        </p:blipFill>
        <p:spPr>
          <a:xfrm>
            <a:off x="9680306" y="1007264"/>
            <a:ext cx="2349009" cy="2349009"/>
          </a:xfrm>
          <a:prstGeom prst="rect">
            <a:avLst/>
          </a:prstGeom>
        </p:spPr>
      </p:pic>
    </p:spTree>
    <p:extLst>
      <p:ext uri="{BB962C8B-B14F-4D97-AF65-F5344CB8AC3E}">
        <p14:creationId xmlns:p14="http://schemas.microsoft.com/office/powerpoint/2010/main" val="4142091812"/>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b="1" dirty="0"/>
              <a:t>Chapter 4: Investigation</a:t>
            </a:r>
          </a:p>
          <a:p>
            <a:r>
              <a:rPr lang="en-US" dirty="0"/>
              <a:t>General and special investigative techniques, seizure and confiscation, evidential considerations</a:t>
            </a:r>
          </a:p>
          <a:p>
            <a:pPr marL="0" indent="0">
              <a:buNone/>
            </a:pPr>
            <a:endParaRPr lang="en-US" dirty="0"/>
          </a:p>
          <a:p>
            <a:pPr marL="0" indent="0">
              <a:buNone/>
            </a:pPr>
            <a:r>
              <a:rPr lang="en-US" b="1" dirty="0"/>
              <a:t>Chapter 5: International cooperation</a:t>
            </a:r>
          </a:p>
          <a:p>
            <a:r>
              <a:rPr lang="en-US" dirty="0"/>
              <a:t>Mutual legal assistance (MLA), law enforcement cooperation, extradition, joint investigations</a:t>
            </a:r>
          </a:p>
          <a:p>
            <a:endParaRPr lang="en-US" dirty="0"/>
          </a:p>
          <a:p>
            <a:pPr marL="0" indent="0">
              <a:buNone/>
            </a:pPr>
            <a:endParaRPr lang="en-GB"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3F5B4A95-E0F6-2C65-D1E6-6A9855B89206}"/>
              </a:ext>
            </a:extLst>
          </p:cNvPr>
          <p:cNvPicPr>
            <a:picLocks noChangeAspect="1"/>
          </p:cNvPicPr>
          <p:nvPr/>
        </p:nvPicPr>
        <p:blipFill>
          <a:blip r:embed="rId3"/>
          <a:stretch>
            <a:fillRect/>
          </a:stretch>
        </p:blipFill>
        <p:spPr>
          <a:xfrm>
            <a:off x="9680306" y="1007264"/>
            <a:ext cx="2349009" cy="2349009"/>
          </a:xfrm>
          <a:prstGeom prst="rect">
            <a:avLst/>
          </a:prstGeom>
        </p:spPr>
      </p:pic>
    </p:spTree>
    <p:extLst>
      <p:ext uri="{BB962C8B-B14F-4D97-AF65-F5344CB8AC3E}">
        <p14:creationId xmlns:p14="http://schemas.microsoft.com/office/powerpoint/2010/main" val="2776377455"/>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sz="2400" b="1" dirty="0"/>
              <a:t>Chapter 6: Prosecution and penalties</a:t>
            </a:r>
          </a:p>
          <a:p>
            <a:r>
              <a:rPr lang="en-US" sz="2400" dirty="0"/>
              <a:t>Prosecutorial discretion, pre-trial detention, alternatives to trial, limitation periods</a:t>
            </a:r>
          </a:p>
          <a:p>
            <a:r>
              <a:rPr lang="en-US" sz="2400" dirty="0"/>
              <a:t>Considerations underlying sentencing, types of sanctions, sanctions for legal persons</a:t>
            </a:r>
          </a:p>
          <a:p>
            <a:pPr marL="0" indent="0">
              <a:buNone/>
            </a:pPr>
            <a:endParaRPr lang="en-US" sz="2400" dirty="0"/>
          </a:p>
          <a:p>
            <a:pPr marL="0" indent="0">
              <a:buNone/>
            </a:pPr>
            <a:r>
              <a:rPr lang="en-US" sz="2400" b="1" dirty="0"/>
              <a:t>Chapter 7: Protection and assistance</a:t>
            </a:r>
          </a:p>
          <a:p>
            <a:r>
              <a:rPr lang="en-US" sz="2400" dirty="0"/>
              <a:t>For witnesses, victims, persons cooperating with authorities</a:t>
            </a:r>
          </a:p>
          <a:p>
            <a:pPr marL="0" indent="0">
              <a:buNone/>
            </a:pPr>
            <a:endParaRPr lang="en-US" sz="2400" dirty="0"/>
          </a:p>
          <a:p>
            <a:pPr marL="0" indent="0">
              <a:buNone/>
            </a:pPr>
            <a:r>
              <a:rPr lang="en-US" sz="2400" b="1" dirty="0"/>
              <a:t>Chapter 8: National coordination</a:t>
            </a:r>
            <a:endParaRPr lang="en-US" sz="2400" dirty="0"/>
          </a:p>
          <a:p>
            <a:endParaRPr lang="en-US" sz="2400" dirty="0"/>
          </a:p>
          <a:p>
            <a:pPr marL="0" indent="0">
              <a:buNone/>
            </a:pPr>
            <a:endParaRPr lang="en-GB" sz="2400"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A3CF0A68-CA50-EDBC-70F1-C3AAFD8E7AFE}"/>
              </a:ext>
            </a:extLst>
          </p:cNvPr>
          <p:cNvPicPr>
            <a:picLocks noChangeAspect="1"/>
          </p:cNvPicPr>
          <p:nvPr/>
        </p:nvPicPr>
        <p:blipFill>
          <a:blip r:embed="rId3"/>
          <a:stretch>
            <a:fillRect/>
          </a:stretch>
        </p:blipFill>
        <p:spPr>
          <a:xfrm>
            <a:off x="9680306" y="1007264"/>
            <a:ext cx="2349009" cy="2349009"/>
          </a:xfrm>
          <a:prstGeom prst="rect">
            <a:avLst/>
          </a:prstGeom>
        </p:spPr>
      </p:pic>
    </p:spTree>
    <p:extLst>
      <p:ext uri="{BB962C8B-B14F-4D97-AF65-F5344CB8AC3E}">
        <p14:creationId xmlns:p14="http://schemas.microsoft.com/office/powerpoint/2010/main" val="3674360534"/>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C158C47-9569-F8DA-0341-A374B5AA6DFD}"/>
              </a:ext>
            </a:extLst>
          </p:cNvPr>
          <p:cNvSpPr txBox="1">
            <a:spLocks/>
          </p:cNvSpPr>
          <p:nvPr/>
        </p:nvSpPr>
        <p:spPr>
          <a:xfrm>
            <a:off x="6456041" y="980728"/>
            <a:ext cx="4248471" cy="4392488"/>
          </a:xfrm>
          <a:prstGeom prst="rect">
            <a:avLst/>
          </a:prstGeom>
        </p:spPr>
        <p:txBody>
          <a:bodyPr/>
          <a:lstStyle>
            <a:lvl1pPr marL="342891" indent="-342891" algn="l" rtl="0" eaLnBrk="0" fontAlgn="base" hangingPunct="0">
              <a:spcBef>
                <a:spcPct val="20000"/>
              </a:spcBef>
              <a:spcAft>
                <a:spcPct val="0"/>
              </a:spcAft>
              <a:buChar char="•"/>
              <a:defRPr sz="2800">
                <a:solidFill>
                  <a:srgbClr val="FFFFFF"/>
                </a:solidFill>
                <a:latin typeface="+mn-lt"/>
                <a:ea typeface="+mn-ea"/>
                <a:cs typeface="+mn-cs"/>
              </a:defRPr>
            </a:lvl1pPr>
            <a:lvl2pPr marL="742932" indent="-285744" algn="l" rtl="0" eaLnBrk="0" fontAlgn="base" hangingPunct="0">
              <a:spcBef>
                <a:spcPct val="20000"/>
              </a:spcBef>
              <a:spcAft>
                <a:spcPct val="0"/>
              </a:spcAft>
              <a:buChar char="–"/>
              <a:defRPr sz="2400">
                <a:solidFill>
                  <a:srgbClr val="FFFFFF"/>
                </a:solidFill>
                <a:latin typeface="+mn-lt"/>
              </a:defRPr>
            </a:lvl2pPr>
            <a:lvl3pPr marL="1142971" indent="-228594" algn="l" rtl="0" eaLnBrk="0" fontAlgn="base" hangingPunct="0">
              <a:spcBef>
                <a:spcPct val="20000"/>
              </a:spcBef>
              <a:spcAft>
                <a:spcPct val="0"/>
              </a:spcAft>
              <a:buChar char="•"/>
              <a:defRPr sz="2000">
                <a:solidFill>
                  <a:srgbClr val="FFFFFF"/>
                </a:solidFill>
                <a:latin typeface="+mn-lt"/>
              </a:defRPr>
            </a:lvl3pPr>
            <a:lvl4pPr marL="1600160" indent="-228594" algn="l" rtl="0" eaLnBrk="0" fontAlgn="base" hangingPunct="0">
              <a:spcBef>
                <a:spcPct val="20000"/>
              </a:spcBef>
              <a:spcAft>
                <a:spcPct val="0"/>
              </a:spcAft>
              <a:buChar char="–"/>
              <a:defRPr sz="2000">
                <a:solidFill>
                  <a:srgbClr val="FFFFFF"/>
                </a:solidFill>
                <a:latin typeface="+mn-lt"/>
              </a:defRPr>
            </a:lvl4pPr>
            <a:lvl5pPr marL="2057349" indent="-228594" algn="l" rtl="0" eaLnBrk="0" fontAlgn="base" hangingPunct="0">
              <a:spcBef>
                <a:spcPct val="20000"/>
              </a:spcBef>
              <a:spcAft>
                <a:spcPct val="0"/>
              </a:spcAft>
              <a:buChar char="»"/>
              <a:defRPr sz="2000">
                <a:solidFill>
                  <a:srgbClr val="FFFFFF"/>
                </a:solidFill>
                <a:latin typeface="+mn-lt"/>
              </a:defRPr>
            </a:lvl5pPr>
            <a:lvl6pPr marL="2514537" indent="-228594" algn="l" rtl="0" fontAlgn="base">
              <a:spcBef>
                <a:spcPct val="20000"/>
              </a:spcBef>
              <a:spcAft>
                <a:spcPct val="0"/>
              </a:spcAft>
              <a:buChar char="»"/>
              <a:defRPr>
                <a:solidFill>
                  <a:srgbClr val="FFFFFF"/>
                </a:solidFill>
                <a:latin typeface="+mn-lt"/>
              </a:defRPr>
            </a:lvl6pPr>
            <a:lvl7pPr marL="2971726" indent="-228594" algn="l" rtl="0" fontAlgn="base">
              <a:spcBef>
                <a:spcPct val="20000"/>
              </a:spcBef>
              <a:spcAft>
                <a:spcPct val="0"/>
              </a:spcAft>
              <a:buChar char="»"/>
              <a:defRPr>
                <a:solidFill>
                  <a:srgbClr val="FFFFFF"/>
                </a:solidFill>
                <a:latin typeface="+mn-lt"/>
              </a:defRPr>
            </a:lvl7pPr>
            <a:lvl8pPr marL="3428914" indent="-228594" algn="l" rtl="0" fontAlgn="base">
              <a:spcBef>
                <a:spcPct val="20000"/>
              </a:spcBef>
              <a:spcAft>
                <a:spcPct val="0"/>
              </a:spcAft>
              <a:buChar char="»"/>
              <a:defRPr>
                <a:solidFill>
                  <a:srgbClr val="FFFFFF"/>
                </a:solidFill>
                <a:latin typeface="+mn-lt"/>
              </a:defRPr>
            </a:lvl8pPr>
            <a:lvl9pPr marL="3886103" indent="-228594" algn="l" rtl="0" fontAlgn="base">
              <a:spcBef>
                <a:spcPct val="20000"/>
              </a:spcBef>
              <a:spcAft>
                <a:spcPct val="0"/>
              </a:spcAft>
              <a:buChar char="»"/>
              <a:defRPr>
                <a:solidFill>
                  <a:srgbClr val="FFFFFF"/>
                </a:solidFill>
                <a:latin typeface="+mn-lt"/>
              </a:defRPr>
            </a:lvl9pPr>
          </a:lstStyle>
          <a:p>
            <a:pPr marL="0" indent="0">
              <a:buNone/>
            </a:pPr>
            <a:r>
              <a:rPr lang="en-AU" b="1" kern="0" dirty="0"/>
              <a:t>Access the legislative guide</a:t>
            </a:r>
          </a:p>
          <a:p>
            <a:pPr marL="0" indent="0">
              <a:buNone/>
            </a:pPr>
            <a:r>
              <a:rPr lang="en-AU" kern="0" dirty="0"/>
              <a:t>Visit </a:t>
            </a:r>
            <a:r>
              <a:rPr lang="en-AU" u="sng" kern="0" dirty="0"/>
              <a:t>sherloc.unodc.org</a:t>
            </a:r>
            <a:r>
              <a:rPr lang="en-AU" kern="0" dirty="0"/>
              <a:t> or scan the QR code:</a:t>
            </a:r>
            <a:endParaRPr lang="en-AU" u="sng" kern="0" dirty="0"/>
          </a:p>
          <a:p>
            <a:pPr marL="0" indent="0">
              <a:buNone/>
            </a:pPr>
            <a:endParaRPr lang="en-AU" u="sng" kern="0" dirty="0"/>
          </a:p>
          <a:p>
            <a:pPr marL="0" indent="0">
              <a:buNone/>
            </a:pPr>
            <a:endParaRPr lang="en-AU" kern="0" dirty="0"/>
          </a:p>
          <a:p>
            <a:pPr marL="0" indent="0">
              <a:buNone/>
            </a:pPr>
            <a:endParaRPr lang="en-AU" kern="0" dirty="0"/>
          </a:p>
          <a:p>
            <a:pPr marL="0" indent="0">
              <a:buNone/>
            </a:pPr>
            <a:endParaRPr lang="en-AU" kern="0" dirty="0"/>
          </a:p>
          <a:p>
            <a:pPr marL="0" indent="0">
              <a:buNone/>
            </a:pPr>
            <a:endParaRPr lang="en-AU" kern="0" dirty="0"/>
          </a:p>
          <a:p>
            <a:pPr marL="0" indent="0">
              <a:buNone/>
            </a:pPr>
            <a:br>
              <a:rPr lang="en-AU" kern="0" dirty="0"/>
            </a:br>
            <a:endParaRPr lang="en-AU" kern="0" dirty="0"/>
          </a:p>
        </p:txBody>
      </p:sp>
      <p:sp>
        <p:nvSpPr>
          <p:cNvPr id="8" name="Title 1">
            <a:extLst>
              <a:ext uri="{FF2B5EF4-FFF2-40B4-BE49-F238E27FC236}">
                <a16:creationId xmlns:a16="http://schemas.microsoft.com/office/drawing/2014/main" id="{AEDCD352-2A25-0560-D8D2-0E8C8FB1A0B4}"/>
              </a:ext>
            </a:extLst>
          </p:cNvPr>
          <p:cNvSpPr txBox="1">
            <a:spLocks/>
          </p:cNvSpPr>
          <p:nvPr/>
        </p:nvSpPr>
        <p:spPr>
          <a:xfrm>
            <a:off x="629344" y="3172792"/>
            <a:ext cx="3954488" cy="864096"/>
          </a:xfrm>
          <a:prstGeom prst="rect">
            <a:avLst/>
          </a:prstGeom>
        </p:spPr>
        <p:txBody>
          <a:bodyPr/>
          <a:lst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Calibri Light" panose="020F0302020204030204" pitchFamily="34" charset="0"/>
              </a:defRPr>
            </a:lvl2pPr>
            <a:lvl3pPr algn="l" rtl="0" eaLnBrk="0" fontAlgn="base" hangingPunct="0">
              <a:spcBef>
                <a:spcPct val="0"/>
              </a:spcBef>
              <a:spcAft>
                <a:spcPct val="0"/>
              </a:spcAft>
              <a:defRPr sz="3000" b="1">
                <a:solidFill>
                  <a:srgbClr val="FFFFFF"/>
                </a:solidFill>
                <a:latin typeface="Calibri Light" panose="020F0302020204030204" pitchFamily="34" charset="0"/>
              </a:defRPr>
            </a:lvl3pPr>
            <a:lvl4pPr algn="l" rtl="0" eaLnBrk="0" fontAlgn="base" hangingPunct="0">
              <a:spcBef>
                <a:spcPct val="0"/>
              </a:spcBef>
              <a:spcAft>
                <a:spcPct val="0"/>
              </a:spcAft>
              <a:defRPr sz="3000" b="1">
                <a:solidFill>
                  <a:srgbClr val="FFFFFF"/>
                </a:solidFill>
                <a:latin typeface="Calibri Light" panose="020F0302020204030204" pitchFamily="34" charset="0"/>
              </a:defRPr>
            </a:lvl4pPr>
            <a:lvl5pPr algn="l" rtl="0" eaLnBrk="0" fontAlgn="base" hangingPunct="0">
              <a:spcBef>
                <a:spcPct val="0"/>
              </a:spcBef>
              <a:spcAft>
                <a:spcPct val="0"/>
              </a:spcAft>
              <a:defRPr sz="3000" b="1">
                <a:solidFill>
                  <a:srgbClr val="FFFFFF"/>
                </a:solidFill>
                <a:latin typeface="Calibri Light" panose="020F0302020204030204" pitchFamily="34" charset="0"/>
              </a:defRPr>
            </a:lvl5pPr>
            <a:lvl6pPr marL="457189" algn="l" rtl="0" fontAlgn="base">
              <a:spcBef>
                <a:spcPct val="0"/>
              </a:spcBef>
              <a:spcAft>
                <a:spcPct val="0"/>
              </a:spcAft>
              <a:defRPr sz="3000" b="1">
                <a:solidFill>
                  <a:srgbClr val="FFFFFF"/>
                </a:solidFill>
                <a:latin typeface="Arial Narrow" pitchFamily="34" charset="0"/>
              </a:defRPr>
            </a:lvl6pPr>
            <a:lvl7pPr marL="914377" algn="l" rtl="0" fontAlgn="base">
              <a:spcBef>
                <a:spcPct val="0"/>
              </a:spcBef>
              <a:spcAft>
                <a:spcPct val="0"/>
              </a:spcAft>
              <a:defRPr sz="3000" b="1">
                <a:solidFill>
                  <a:srgbClr val="FFFFFF"/>
                </a:solidFill>
                <a:latin typeface="Arial Narrow" pitchFamily="34" charset="0"/>
              </a:defRPr>
            </a:lvl7pPr>
            <a:lvl8pPr marL="1371566" algn="l" rtl="0" fontAlgn="base">
              <a:spcBef>
                <a:spcPct val="0"/>
              </a:spcBef>
              <a:spcAft>
                <a:spcPct val="0"/>
              </a:spcAft>
              <a:defRPr sz="3000" b="1">
                <a:solidFill>
                  <a:srgbClr val="FFFFFF"/>
                </a:solidFill>
                <a:latin typeface="Arial Narrow" pitchFamily="34" charset="0"/>
              </a:defRPr>
            </a:lvl8pPr>
            <a:lvl9pPr marL="1828754" algn="l" rtl="0" fontAlgn="base">
              <a:spcBef>
                <a:spcPct val="0"/>
              </a:spcBef>
              <a:spcAft>
                <a:spcPct val="0"/>
              </a:spcAft>
              <a:defRPr sz="3000" b="1">
                <a:solidFill>
                  <a:srgbClr val="FFFFFF"/>
                </a:solidFill>
                <a:latin typeface="Arial Narrow" pitchFamily="34" charset="0"/>
              </a:defRPr>
            </a:lvl9pPr>
          </a:lstStyle>
          <a:p>
            <a:pPr algn="ctr"/>
            <a:r>
              <a:rPr lang="en-US" sz="5400" kern="0" dirty="0">
                <a:latin typeface="+mn-lt"/>
              </a:rPr>
              <a:t>Thank you</a:t>
            </a:r>
            <a:endParaRPr lang="en-GB" sz="5400" kern="0" dirty="0">
              <a:latin typeface="+mn-lt"/>
            </a:endParaRPr>
          </a:p>
        </p:txBody>
      </p:sp>
      <p:cxnSp>
        <p:nvCxnSpPr>
          <p:cNvPr id="10" name="Straight Connector 9">
            <a:extLst>
              <a:ext uri="{FF2B5EF4-FFF2-40B4-BE49-F238E27FC236}">
                <a16:creationId xmlns:a16="http://schemas.microsoft.com/office/drawing/2014/main" id="{FA9D2EDC-E362-A2AC-AD0A-43751B3F6877}"/>
              </a:ext>
            </a:extLst>
          </p:cNvPr>
          <p:cNvCxnSpPr>
            <a:cxnSpLocks/>
          </p:cNvCxnSpPr>
          <p:nvPr/>
        </p:nvCxnSpPr>
        <p:spPr bwMode="auto">
          <a:xfrm>
            <a:off x="5159896" y="2276872"/>
            <a:ext cx="0" cy="2936856"/>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408F803E-C49E-A54E-FFA6-F774DC8E24AC}"/>
              </a:ext>
            </a:extLst>
          </p:cNvPr>
          <p:cNvPicPr>
            <a:picLocks noChangeAspect="1"/>
          </p:cNvPicPr>
          <p:nvPr/>
        </p:nvPicPr>
        <p:blipFill>
          <a:blip r:embed="rId2"/>
          <a:stretch>
            <a:fillRect/>
          </a:stretch>
        </p:blipFill>
        <p:spPr>
          <a:xfrm>
            <a:off x="6528049" y="2564904"/>
            <a:ext cx="4032448" cy="4032448"/>
          </a:xfrm>
          <a:prstGeom prst="rect">
            <a:avLst/>
          </a:prstGeom>
        </p:spPr>
      </p:pic>
    </p:spTree>
    <p:extLst>
      <p:ext uri="{BB962C8B-B14F-4D97-AF65-F5344CB8AC3E}">
        <p14:creationId xmlns:p14="http://schemas.microsoft.com/office/powerpoint/2010/main" val="64954485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6C95-B14A-CA94-FDB6-BC29650FE72F}"/>
              </a:ext>
            </a:extLst>
          </p:cNvPr>
          <p:cNvSpPr>
            <a:spLocks noGrp="1"/>
          </p:cNvSpPr>
          <p:nvPr>
            <p:ph type="title"/>
          </p:nvPr>
        </p:nvSpPr>
        <p:spPr/>
        <p:txBody>
          <a:bodyPr/>
          <a:lstStyle/>
          <a:p>
            <a:r>
              <a:rPr lang="en-US" dirty="0"/>
              <a:t>Kyoto Declaration at 14</a:t>
            </a:r>
            <a:r>
              <a:rPr lang="en-US" baseline="30000" dirty="0"/>
              <a:t>th</a:t>
            </a:r>
            <a:r>
              <a:rPr lang="en-US" dirty="0"/>
              <a:t> Crime Congress</a:t>
            </a:r>
            <a:endParaRPr lang="en-GB" dirty="0"/>
          </a:p>
        </p:txBody>
      </p:sp>
      <p:sp>
        <p:nvSpPr>
          <p:cNvPr id="3" name="Content Placeholder 2">
            <a:extLst>
              <a:ext uri="{FF2B5EF4-FFF2-40B4-BE49-F238E27FC236}">
                <a16:creationId xmlns:a16="http://schemas.microsoft.com/office/drawing/2014/main" id="{4AD2A3EE-7EA6-C5DB-9A11-9D17DCCCEF29}"/>
              </a:ext>
            </a:extLst>
          </p:cNvPr>
          <p:cNvSpPr>
            <a:spLocks noGrp="1"/>
          </p:cNvSpPr>
          <p:nvPr>
            <p:ph idx="1"/>
          </p:nvPr>
        </p:nvSpPr>
        <p:spPr>
          <a:xfrm>
            <a:off x="914400" y="1772816"/>
            <a:ext cx="7557864" cy="4392488"/>
          </a:xfrm>
        </p:spPr>
        <p:txBody>
          <a:bodyPr/>
          <a:lstStyle/>
          <a:p>
            <a:pPr marL="0" indent="0">
              <a:buNone/>
            </a:pPr>
            <a:r>
              <a:rPr lang="en-US" sz="2400" i="1" dirty="0"/>
              <a:t>We therefore </a:t>
            </a:r>
            <a:r>
              <a:rPr lang="en-US" sz="2400" i="1" dirty="0" err="1"/>
              <a:t>endeavour</a:t>
            </a:r>
            <a:r>
              <a:rPr lang="en-US" sz="2400" i="1" dirty="0"/>
              <a:t> to take the following actions: […]</a:t>
            </a:r>
          </a:p>
          <a:p>
            <a:pPr marL="0" indent="0">
              <a:buNone/>
            </a:pPr>
            <a:endParaRPr lang="en-US" sz="2400" i="1" dirty="0"/>
          </a:p>
          <a:p>
            <a:pPr marL="0" indent="0">
              <a:buNone/>
            </a:pPr>
            <a:r>
              <a:rPr lang="en-US" sz="2400" i="1" dirty="0"/>
              <a:t>87. </a:t>
            </a:r>
            <a:r>
              <a:rPr lang="en-US" sz="2400" b="1" i="1" dirty="0"/>
              <a:t>Adopt effective measures to prevent and combat crimes that affect the environment, such as illicit trafficking </a:t>
            </a:r>
            <a:r>
              <a:rPr lang="en-US" sz="2400" i="1" dirty="0"/>
              <a:t>[…] </a:t>
            </a:r>
            <a:r>
              <a:rPr lang="en-US" sz="2400" b="1" i="1" dirty="0"/>
              <a:t>in hazardous wastes and other wastes </a:t>
            </a:r>
            <a:r>
              <a:rPr lang="en-US" sz="2400" i="1" dirty="0"/>
              <a:t>[…] by making the best possible use of relevant international instruments and by </a:t>
            </a:r>
            <a:r>
              <a:rPr lang="en-US" sz="2400" b="1" i="1" dirty="0"/>
              <a:t>strengthening legislation</a:t>
            </a:r>
            <a:r>
              <a:rPr lang="en-US" sz="2400" i="1" dirty="0"/>
              <a:t>, international cooperation, capacity-building, criminal justice responses and law enforcement efforts […]</a:t>
            </a:r>
          </a:p>
          <a:p>
            <a:pPr marL="0" indent="0">
              <a:buNone/>
            </a:pPr>
            <a:endParaRPr lang="en-GB" dirty="0"/>
          </a:p>
        </p:txBody>
      </p:sp>
      <p:pic>
        <p:nvPicPr>
          <p:cNvPr id="1028" name="Picture 4">
            <a:extLst>
              <a:ext uri="{FF2B5EF4-FFF2-40B4-BE49-F238E27FC236}">
                <a16:creationId xmlns:a16="http://schemas.microsoft.com/office/drawing/2014/main" id="{9DC33ADF-CF72-CFEA-82AB-048AC85C2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5"/>
          <a:stretch/>
        </p:blipFill>
        <p:spPr bwMode="auto">
          <a:xfrm>
            <a:off x="9048328" y="764704"/>
            <a:ext cx="3143052"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83328"/>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6168-7506-5C0F-1DF9-45F7B3C11B65}"/>
              </a:ext>
            </a:extLst>
          </p:cNvPr>
          <p:cNvSpPr>
            <a:spLocks noGrp="1"/>
          </p:cNvSpPr>
          <p:nvPr>
            <p:ph type="title"/>
          </p:nvPr>
        </p:nvSpPr>
        <p:spPr/>
        <p:txBody>
          <a:bodyPr/>
          <a:lstStyle/>
          <a:p>
            <a:r>
              <a:rPr lang="en-US" dirty="0"/>
              <a:t>Basel Convention</a:t>
            </a:r>
            <a:endParaRPr lang="en-GB" dirty="0"/>
          </a:p>
        </p:txBody>
      </p:sp>
      <p:sp>
        <p:nvSpPr>
          <p:cNvPr id="3" name="Content Placeholder 2">
            <a:extLst>
              <a:ext uri="{FF2B5EF4-FFF2-40B4-BE49-F238E27FC236}">
                <a16:creationId xmlns:a16="http://schemas.microsoft.com/office/drawing/2014/main" id="{819B2731-5A7F-2141-6966-0799E0159248}"/>
              </a:ext>
            </a:extLst>
          </p:cNvPr>
          <p:cNvSpPr>
            <a:spLocks noGrp="1"/>
          </p:cNvSpPr>
          <p:nvPr>
            <p:ph idx="1"/>
          </p:nvPr>
        </p:nvSpPr>
        <p:spPr/>
        <p:txBody>
          <a:bodyPr/>
          <a:lstStyle/>
          <a:p>
            <a:r>
              <a:rPr lang="en-US" dirty="0"/>
              <a:t>Article 4(3): “The Parties consider that </a:t>
            </a:r>
            <a:r>
              <a:rPr lang="en-US" b="1" dirty="0"/>
              <a:t>illegal traffic in hazardous wastes or other wastes is criminal.”</a:t>
            </a:r>
          </a:p>
          <a:p>
            <a:endParaRPr lang="en-GB" dirty="0"/>
          </a:p>
          <a:p>
            <a:r>
              <a:rPr lang="en-GB" dirty="0"/>
              <a:t>Article 9(5): “</a:t>
            </a:r>
            <a:r>
              <a:rPr lang="en-US" dirty="0"/>
              <a:t>Each Party shall </a:t>
            </a:r>
            <a:r>
              <a:rPr lang="en-US" b="1" dirty="0"/>
              <a:t>introduce appropriate national/domestic legislation to prevent and punish illegal traffic</a:t>
            </a:r>
            <a:r>
              <a:rPr lang="en-US" dirty="0"/>
              <a:t>. The Parties shall co-operate with a view to achieving the objects of this Article.”</a:t>
            </a:r>
          </a:p>
          <a:p>
            <a:endParaRPr lang="en-US" dirty="0"/>
          </a:p>
          <a:p>
            <a:pPr marL="0" indent="0">
              <a:buNone/>
            </a:pPr>
            <a:r>
              <a:rPr lang="en-US" dirty="0"/>
              <a:t>Similar statements in Bamako Convention of the African Union</a:t>
            </a:r>
          </a:p>
          <a:p>
            <a:pPr marL="0" indent="0">
              <a:buNone/>
            </a:pPr>
            <a:endParaRPr lang="en-GB" dirty="0"/>
          </a:p>
        </p:txBody>
      </p:sp>
    </p:spTree>
    <p:extLst>
      <p:ext uri="{BB962C8B-B14F-4D97-AF65-F5344CB8AC3E}">
        <p14:creationId xmlns:p14="http://schemas.microsoft.com/office/powerpoint/2010/main" val="738636874"/>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6A5B-4E62-F275-6CFE-D9D62AE2C452}"/>
              </a:ext>
            </a:extLst>
          </p:cNvPr>
          <p:cNvSpPr>
            <a:spLocks noGrp="1"/>
          </p:cNvSpPr>
          <p:nvPr>
            <p:ph type="title"/>
          </p:nvPr>
        </p:nvSpPr>
        <p:spPr/>
        <p:txBody>
          <a:bodyPr/>
          <a:lstStyle/>
          <a:p>
            <a:r>
              <a:rPr lang="en-US" dirty="0"/>
              <a:t>UNODC’s work on waste crime</a:t>
            </a:r>
            <a:endParaRPr lang="en-GB" dirty="0"/>
          </a:p>
        </p:txBody>
      </p:sp>
      <p:sp>
        <p:nvSpPr>
          <p:cNvPr id="3" name="Content Placeholder 2">
            <a:extLst>
              <a:ext uri="{FF2B5EF4-FFF2-40B4-BE49-F238E27FC236}">
                <a16:creationId xmlns:a16="http://schemas.microsoft.com/office/drawing/2014/main" id="{F3EB0757-E035-109B-97D0-8652C2C534D4}"/>
              </a:ext>
            </a:extLst>
          </p:cNvPr>
          <p:cNvSpPr>
            <a:spLocks noGrp="1"/>
          </p:cNvSpPr>
          <p:nvPr>
            <p:ph idx="1"/>
          </p:nvPr>
        </p:nvSpPr>
        <p:spPr>
          <a:xfrm>
            <a:off x="914400" y="1772816"/>
            <a:ext cx="7629872" cy="4392488"/>
          </a:xfrm>
        </p:spPr>
        <p:txBody>
          <a:bodyPr/>
          <a:lstStyle/>
          <a:p>
            <a:pPr marL="0" indent="0">
              <a:buNone/>
            </a:pPr>
            <a:r>
              <a:rPr lang="en-US" sz="2400" dirty="0"/>
              <a:t>Addressed through </a:t>
            </a:r>
            <a:r>
              <a:rPr lang="en-US" sz="2400" dirty="0" err="1"/>
              <a:t>programmes</a:t>
            </a:r>
            <a:r>
              <a:rPr lang="en-US" sz="2400" dirty="0"/>
              <a:t> focused on:</a:t>
            </a:r>
          </a:p>
          <a:p>
            <a:pPr marL="514350" indent="-514350">
              <a:buFont typeface="+mj-lt"/>
              <a:buAutoNum type="arabicPeriod"/>
            </a:pPr>
            <a:r>
              <a:rPr lang="en-US" sz="2400" dirty="0"/>
              <a:t>Crimes that affect the environment</a:t>
            </a:r>
          </a:p>
          <a:p>
            <a:pPr marL="514350" indent="-514350">
              <a:buFont typeface="+mj-lt"/>
              <a:buAutoNum type="arabicPeriod"/>
            </a:pPr>
            <a:r>
              <a:rPr lang="en-US" sz="2400" dirty="0"/>
              <a:t>Passengers and cargo</a:t>
            </a:r>
          </a:p>
          <a:p>
            <a:pPr marL="514350" indent="-514350">
              <a:buFont typeface="+mj-lt"/>
              <a:buAutoNum type="arabicPeriod"/>
            </a:pPr>
            <a:r>
              <a:rPr lang="en-US" sz="2400" dirty="0"/>
              <a:t>Maritime crime</a:t>
            </a:r>
          </a:p>
          <a:p>
            <a:pPr marL="514350" indent="-514350">
              <a:buFont typeface="+mj-lt"/>
              <a:buAutoNum type="arabicPeriod"/>
            </a:pPr>
            <a:r>
              <a:rPr lang="en-US" sz="2400" dirty="0"/>
              <a:t>Criminal network disruption</a:t>
            </a:r>
          </a:p>
          <a:p>
            <a:pPr marL="514350" indent="-514350">
              <a:buFont typeface="+mj-lt"/>
              <a:buAutoNum type="arabicPeriod"/>
            </a:pPr>
            <a:r>
              <a:rPr lang="en-US" sz="2400" dirty="0"/>
              <a:t>Organized crime</a:t>
            </a:r>
          </a:p>
          <a:p>
            <a:pPr marL="514350" indent="-514350">
              <a:buFont typeface="+mj-lt"/>
              <a:buAutoNum type="arabicPeriod"/>
            </a:pPr>
            <a:r>
              <a:rPr lang="en-US" sz="2400" dirty="0"/>
              <a:t>Corruption</a:t>
            </a:r>
          </a:p>
          <a:p>
            <a:pPr marL="514350" indent="-514350">
              <a:buFont typeface="+mj-lt"/>
              <a:buAutoNum type="arabicPeriod"/>
            </a:pPr>
            <a:r>
              <a:rPr lang="en-US" sz="2400" dirty="0"/>
              <a:t>Money laundering</a:t>
            </a:r>
          </a:p>
          <a:p>
            <a:pPr marL="514350" indent="-514350">
              <a:buFont typeface="+mj-lt"/>
              <a:buAutoNum type="arabicPeriod"/>
            </a:pPr>
            <a:r>
              <a:rPr lang="en-US" sz="2400" dirty="0"/>
              <a:t>Research and trend analysis</a:t>
            </a:r>
          </a:p>
          <a:p>
            <a:pPr marL="514350" indent="-514350">
              <a:buFont typeface="+mj-lt"/>
              <a:buAutoNum type="arabicPeriod"/>
            </a:pPr>
            <a:r>
              <a:rPr lang="en-US" sz="2400" dirty="0"/>
              <a:t>Addressing waste trafficking between EU and Southeast Asia (</a:t>
            </a:r>
            <a:r>
              <a:rPr lang="en-US" sz="2400" dirty="0" err="1"/>
              <a:t>Unwaste</a:t>
            </a:r>
            <a:r>
              <a:rPr lang="en-US" sz="2400" dirty="0"/>
              <a:t>)</a:t>
            </a:r>
          </a:p>
          <a:p>
            <a:pPr marL="514350" indent="-514350">
              <a:buFont typeface="+mj-lt"/>
              <a:buAutoNum type="arabicPeriod"/>
            </a:pPr>
            <a:endParaRPr lang="en-US" sz="2400" dirty="0"/>
          </a:p>
          <a:p>
            <a:pPr marL="514350" indent="-514350">
              <a:buFont typeface="+mj-lt"/>
              <a:buAutoNum type="arabicPeriod"/>
            </a:pPr>
            <a:endParaRPr lang="en-GB" sz="2400" dirty="0"/>
          </a:p>
        </p:txBody>
      </p:sp>
      <p:pic>
        <p:nvPicPr>
          <p:cNvPr id="5" name="Picture 4" descr="A truck in a pile of garbage&#10;&#10;Description automatically generated">
            <a:extLst>
              <a:ext uri="{FF2B5EF4-FFF2-40B4-BE49-F238E27FC236}">
                <a16:creationId xmlns:a16="http://schemas.microsoft.com/office/drawing/2014/main" id="{F92222BD-20C0-9D46-7DF8-F30DC05D539B}"/>
              </a:ext>
            </a:extLst>
          </p:cNvPr>
          <p:cNvPicPr>
            <a:picLocks noChangeAspect="1"/>
          </p:cNvPicPr>
          <p:nvPr/>
        </p:nvPicPr>
        <p:blipFill rotWithShape="1">
          <a:blip r:embed="rId3">
            <a:extLst>
              <a:ext uri="{28A0092B-C50C-407E-A947-70E740481C1C}">
                <a14:useLocalDpi xmlns:a14="http://schemas.microsoft.com/office/drawing/2010/main" val="0"/>
              </a:ext>
            </a:extLst>
          </a:blip>
          <a:srcRect l="9265" r="10496"/>
          <a:stretch/>
        </p:blipFill>
        <p:spPr>
          <a:xfrm>
            <a:off x="8726141" y="764704"/>
            <a:ext cx="3456383" cy="6093296"/>
          </a:xfrm>
          <a:prstGeom prst="rect">
            <a:avLst/>
          </a:prstGeom>
        </p:spPr>
      </p:pic>
    </p:spTree>
    <p:extLst>
      <p:ext uri="{BB962C8B-B14F-4D97-AF65-F5344CB8AC3E}">
        <p14:creationId xmlns:p14="http://schemas.microsoft.com/office/powerpoint/2010/main" val="11486103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53D5-70D7-4C51-2C6F-B79601C2BF5E}"/>
              </a:ext>
            </a:extLst>
          </p:cNvPr>
          <p:cNvSpPr>
            <a:spLocks noGrp="1"/>
          </p:cNvSpPr>
          <p:nvPr>
            <p:ph type="title"/>
          </p:nvPr>
        </p:nvSpPr>
        <p:spPr/>
        <p:txBody>
          <a:bodyPr/>
          <a:lstStyle/>
          <a:p>
            <a:r>
              <a:rPr lang="en-US" sz="3200" dirty="0"/>
              <a:t>Role of criminal law in addressing (e-)waste</a:t>
            </a:r>
            <a:endParaRPr lang="en-GB" sz="3200" dirty="0"/>
          </a:p>
        </p:txBody>
      </p:sp>
      <p:sp>
        <p:nvSpPr>
          <p:cNvPr id="3" name="Content Placeholder 2">
            <a:extLst>
              <a:ext uri="{FF2B5EF4-FFF2-40B4-BE49-F238E27FC236}">
                <a16:creationId xmlns:a16="http://schemas.microsoft.com/office/drawing/2014/main" id="{747E62BC-2FF6-1ED3-90E3-4DC5232836E5}"/>
              </a:ext>
            </a:extLst>
          </p:cNvPr>
          <p:cNvSpPr>
            <a:spLocks noGrp="1"/>
          </p:cNvSpPr>
          <p:nvPr>
            <p:ph idx="1"/>
          </p:nvPr>
        </p:nvSpPr>
        <p:spPr>
          <a:xfrm>
            <a:off x="914400" y="1772816"/>
            <a:ext cx="7341840" cy="4392488"/>
          </a:xfrm>
        </p:spPr>
        <p:txBody>
          <a:bodyPr/>
          <a:lstStyle/>
          <a:p>
            <a:r>
              <a:rPr lang="en-US" sz="2400" dirty="0"/>
              <a:t>Criminal justice approaches are an important element of holistic policy responses</a:t>
            </a:r>
          </a:p>
          <a:p>
            <a:pPr lvl="1"/>
            <a:r>
              <a:rPr lang="en-US" dirty="0"/>
              <a:t>Acknowledgement of involvement of organized criminal groups</a:t>
            </a:r>
          </a:p>
          <a:p>
            <a:pPr lvl="1"/>
            <a:r>
              <a:rPr lang="en-US" dirty="0"/>
              <a:t>Sanctions that reflect the seriousness of waste crime and provide general and specific deterrence</a:t>
            </a:r>
          </a:p>
          <a:p>
            <a:pPr lvl="1"/>
            <a:r>
              <a:rPr lang="en-US" dirty="0"/>
              <a:t>Measures targeting profitability of waste crime</a:t>
            </a:r>
          </a:p>
          <a:p>
            <a:pPr lvl="2">
              <a:buFont typeface="Calibri" panose="020F0502020204030204" pitchFamily="34" charset="0"/>
              <a:buChar char="-"/>
            </a:pPr>
            <a:r>
              <a:rPr lang="en-US" dirty="0"/>
              <a:t>Seizure and confiscation; criminalization of money laundering</a:t>
            </a:r>
          </a:p>
          <a:p>
            <a:r>
              <a:rPr lang="en-US" sz="2400" dirty="0"/>
              <a:t>Criminal justice approaches still need to be seen in the broader context of waste management regulation</a:t>
            </a:r>
          </a:p>
          <a:p>
            <a:pPr lvl="1">
              <a:buFont typeface="Calibri" panose="020F0502020204030204" pitchFamily="34" charset="0"/>
              <a:buChar char="-"/>
            </a:pPr>
            <a:r>
              <a:rPr lang="en-US" dirty="0"/>
              <a:t>Preventing, not just combating</a:t>
            </a:r>
          </a:p>
          <a:p>
            <a:pPr lvl="1"/>
            <a:endParaRPr lang="en-GB" dirty="0"/>
          </a:p>
        </p:txBody>
      </p:sp>
      <p:pic>
        <p:nvPicPr>
          <p:cNvPr id="5" name="Picture 4">
            <a:extLst>
              <a:ext uri="{FF2B5EF4-FFF2-40B4-BE49-F238E27FC236}">
                <a16:creationId xmlns:a16="http://schemas.microsoft.com/office/drawing/2014/main" id="{D256DB2B-40C0-BD83-E5A6-44AF621BAA10}"/>
              </a:ext>
            </a:extLst>
          </p:cNvPr>
          <p:cNvPicPr>
            <a:picLocks noChangeAspect="1"/>
          </p:cNvPicPr>
          <p:nvPr/>
        </p:nvPicPr>
        <p:blipFill rotWithShape="1">
          <a:blip r:embed="rId2">
            <a:extLst>
              <a:ext uri="{28A0092B-C50C-407E-A947-70E740481C1C}">
                <a14:useLocalDpi xmlns:a14="http://schemas.microsoft.com/office/drawing/2010/main" val="0"/>
              </a:ext>
            </a:extLst>
          </a:blip>
          <a:srcRect l="45819" r="19679"/>
          <a:stretch/>
        </p:blipFill>
        <p:spPr>
          <a:xfrm>
            <a:off x="8455976" y="764704"/>
            <a:ext cx="3737511" cy="6093296"/>
          </a:xfrm>
          <a:prstGeom prst="rect">
            <a:avLst/>
          </a:prstGeom>
        </p:spPr>
      </p:pic>
    </p:spTree>
    <p:extLst>
      <p:ext uri="{BB962C8B-B14F-4D97-AF65-F5344CB8AC3E}">
        <p14:creationId xmlns:p14="http://schemas.microsoft.com/office/powerpoint/2010/main" val="416474929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53D5-70D7-4C51-2C6F-B79601C2BF5E}"/>
              </a:ext>
            </a:extLst>
          </p:cNvPr>
          <p:cNvSpPr>
            <a:spLocks noGrp="1"/>
          </p:cNvSpPr>
          <p:nvPr>
            <p:ph type="title"/>
          </p:nvPr>
        </p:nvSpPr>
        <p:spPr/>
        <p:txBody>
          <a:bodyPr/>
          <a:lstStyle/>
          <a:p>
            <a:r>
              <a:rPr lang="en-US" sz="3200" dirty="0"/>
              <a:t>Role of criminal law in addressing (e-)waste</a:t>
            </a:r>
            <a:endParaRPr lang="en-GB" sz="3200" dirty="0"/>
          </a:p>
        </p:txBody>
      </p:sp>
      <p:sp>
        <p:nvSpPr>
          <p:cNvPr id="3" name="Content Placeholder 2">
            <a:extLst>
              <a:ext uri="{FF2B5EF4-FFF2-40B4-BE49-F238E27FC236}">
                <a16:creationId xmlns:a16="http://schemas.microsoft.com/office/drawing/2014/main" id="{747E62BC-2FF6-1ED3-90E3-4DC5232836E5}"/>
              </a:ext>
            </a:extLst>
          </p:cNvPr>
          <p:cNvSpPr>
            <a:spLocks noGrp="1"/>
          </p:cNvSpPr>
          <p:nvPr>
            <p:ph idx="1"/>
          </p:nvPr>
        </p:nvSpPr>
        <p:spPr/>
        <p:txBody>
          <a:bodyPr/>
          <a:lstStyle/>
          <a:p>
            <a:r>
              <a:rPr lang="en-US" sz="2400" dirty="0"/>
              <a:t>Criminal law provisions are closely related to waste management legislation</a:t>
            </a:r>
          </a:p>
          <a:p>
            <a:pPr lvl="1"/>
            <a:r>
              <a:rPr lang="en-US" dirty="0"/>
              <a:t>Provide teeth to regulatory frameworks</a:t>
            </a:r>
          </a:p>
          <a:p>
            <a:pPr lvl="1"/>
            <a:r>
              <a:rPr lang="en-US" dirty="0"/>
              <a:t>Criminal law reliant on waste management legislation to delineate what is a crime – relevance of permits, </a:t>
            </a:r>
            <a:r>
              <a:rPr lang="en-US" dirty="0" err="1"/>
              <a:t>licences</a:t>
            </a:r>
            <a:r>
              <a:rPr lang="en-US" dirty="0"/>
              <a:t>, authorizations</a:t>
            </a:r>
          </a:p>
          <a:p>
            <a:pPr lvl="1"/>
            <a:endParaRPr lang="en-GB" dirty="0"/>
          </a:p>
        </p:txBody>
      </p:sp>
      <p:pic>
        <p:nvPicPr>
          <p:cNvPr id="6" name="Picture 5">
            <a:extLst>
              <a:ext uri="{FF2B5EF4-FFF2-40B4-BE49-F238E27FC236}">
                <a16:creationId xmlns:a16="http://schemas.microsoft.com/office/drawing/2014/main" id="{E13A641D-7A8E-AE80-A899-0502F5B93A2B}"/>
              </a:ext>
            </a:extLst>
          </p:cNvPr>
          <p:cNvPicPr>
            <a:picLocks noChangeAspect="1"/>
          </p:cNvPicPr>
          <p:nvPr/>
        </p:nvPicPr>
        <p:blipFill rotWithShape="1">
          <a:blip r:embed="rId2">
            <a:extLst>
              <a:ext uri="{28A0092B-C50C-407E-A947-70E740481C1C}">
                <a14:useLocalDpi xmlns:a14="http://schemas.microsoft.com/office/drawing/2010/main" val="0"/>
              </a:ext>
            </a:extLst>
          </a:blip>
          <a:srcRect l="9322" t="29136" b="35729"/>
          <a:stretch/>
        </p:blipFill>
        <p:spPr>
          <a:xfrm>
            <a:off x="-16098" y="4199273"/>
            <a:ext cx="12224196" cy="2664296"/>
          </a:xfrm>
          <a:prstGeom prst="rect">
            <a:avLst/>
          </a:prstGeom>
        </p:spPr>
      </p:pic>
    </p:spTree>
    <p:extLst>
      <p:ext uri="{BB962C8B-B14F-4D97-AF65-F5344CB8AC3E}">
        <p14:creationId xmlns:p14="http://schemas.microsoft.com/office/powerpoint/2010/main" val="3386187171"/>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C84379-5130-C9ED-EE35-A0BBC54A9BA4}"/>
              </a:ext>
            </a:extLst>
          </p:cNvPr>
          <p:cNvSpPr>
            <a:spLocks noGrp="1"/>
          </p:cNvSpPr>
          <p:nvPr>
            <p:ph type="title"/>
          </p:nvPr>
        </p:nvSpPr>
        <p:spPr>
          <a:xfrm>
            <a:off x="914400" y="764704"/>
            <a:ext cx="11277600" cy="864096"/>
          </a:xfrm>
        </p:spPr>
        <p:txBody>
          <a:bodyPr/>
          <a:lstStyle/>
          <a:p>
            <a:r>
              <a:rPr lang="en-US" sz="3200" dirty="0"/>
              <a:t>United Nations Convention against Transnational Organized Crime</a:t>
            </a:r>
            <a:endParaRPr lang="en-GB" sz="3200" dirty="0"/>
          </a:p>
        </p:txBody>
      </p:sp>
      <p:sp>
        <p:nvSpPr>
          <p:cNvPr id="7" name="Content Placeholder 6">
            <a:extLst>
              <a:ext uri="{FF2B5EF4-FFF2-40B4-BE49-F238E27FC236}">
                <a16:creationId xmlns:a16="http://schemas.microsoft.com/office/drawing/2014/main" id="{CFC5F0AC-C3F4-E4D7-8FA4-9B13B3A4BCF6}"/>
              </a:ext>
            </a:extLst>
          </p:cNvPr>
          <p:cNvSpPr>
            <a:spLocks noGrp="1"/>
          </p:cNvSpPr>
          <p:nvPr>
            <p:ph idx="1"/>
          </p:nvPr>
        </p:nvSpPr>
        <p:spPr>
          <a:xfrm>
            <a:off x="914400" y="1772816"/>
            <a:ext cx="7557864" cy="4392488"/>
          </a:xfrm>
        </p:spPr>
        <p:txBody>
          <a:bodyPr/>
          <a:lstStyle/>
          <a:p>
            <a:r>
              <a:rPr lang="en-AU" sz="3200" dirty="0">
                <a:solidFill>
                  <a:schemeClr val="bg1"/>
                </a:solidFill>
              </a:rPr>
              <a:t>192 Parties to the Convention</a:t>
            </a:r>
          </a:p>
          <a:p>
            <a:r>
              <a:rPr lang="en-AU" sz="3200" dirty="0">
                <a:solidFill>
                  <a:schemeClr val="bg1"/>
                </a:solidFill>
              </a:rPr>
              <a:t>Adopted: 15 November 2000</a:t>
            </a:r>
          </a:p>
          <a:p>
            <a:r>
              <a:rPr lang="en-AU" sz="3200" dirty="0">
                <a:solidFill>
                  <a:schemeClr val="bg1"/>
                </a:solidFill>
              </a:rPr>
              <a:t>Entered into force: 29 September 2003</a:t>
            </a:r>
          </a:p>
          <a:p>
            <a:pPr marL="0" indent="0">
              <a:buNone/>
            </a:pPr>
            <a:endParaRPr lang="en-AU" sz="3200" dirty="0">
              <a:solidFill>
                <a:schemeClr val="bg1"/>
              </a:solidFill>
            </a:endParaRPr>
          </a:p>
          <a:p>
            <a:pPr marL="0" indent="0">
              <a:buNone/>
            </a:pPr>
            <a:r>
              <a:rPr lang="en-AU" sz="3200" dirty="0">
                <a:solidFill>
                  <a:schemeClr val="bg1"/>
                </a:solidFill>
              </a:rPr>
              <a:t>Purpose (article 1):</a:t>
            </a:r>
          </a:p>
          <a:p>
            <a:pPr marL="0" indent="0">
              <a:buNone/>
            </a:pPr>
            <a:r>
              <a:rPr lang="en-AU"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to promote cooperation to prevent and combat transnational organized crime more effectively”</a:t>
            </a:r>
            <a:endParaRPr lang="en-AU" sz="2400" i="1" dirty="0">
              <a:solidFill>
                <a:schemeClr val="bg1"/>
              </a:solidFill>
            </a:endParaRPr>
          </a:p>
          <a:p>
            <a:endParaRPr lang="en-GB" dirty="0"/>
          </a:p>
        </p:txBody>
      </p:sp>
      <p:pic>
        <p:nvPicPr>
          <p:cNvPr id="5" name="Bilde 9" descr="Et bilde som inneholder tekst, skjermbilde, Font, kart&#10;&#10;Automatisk generert beskrivelse">
            <a:extLst>
              <a:ext uri="{FF2B5EF4-FFF2-40B4-BE49-F238E27FC236}">
                <a16:creationId xmlns:a16="http://schemas.microsoft.com/office/drawing/2014/main" id="{B24E1899-822C-2EC9-D54B-E055A350542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688288" y="1806791"/>
            <a:ext cx="3208907" cy="4820074"/>
          </a:xfrm>
          <a:prstGeom prst="rect">
            <a:avLst/>
          </a:prstGeom>
          <a:ln>
            <a:noFill/>
          </a:ln>
          <a:effectLst/>
        </p:spPr>
      </p:pic>
    </p:spTree>
    <p:extLst>
      <p:ext uri="{BB962C8B-B14F-4D97-AF65-F5344CB8AC3E}">
        <p14:creationId xmlns:p14="http://schemas.microsoft.com/office/powerpoint/2010/main" val="1037724177"/>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11D-D840-FBE3-9258-A40F713C7226}"/>
              </a:ext>
            </a:extLst>
          </p:cNvPr>
          <p:cNvSpPr>
            <a:spLocks noGrp="1"/>
          </p:cNvSpPr>
          <p:nvPr>
            <p:ph type="title"/>
          </p:nvPr>
        </p:nvSpPr>
        <p:spPr/>
        <p:txBody>
          <a:bodyPr/>
          <a:lstStyle/>
          <a:p>
            <a:r>
              <a:rPr lang="en-AU" dirty="0"/>
              <a:t>Overview of provisions of the Convention</a:t>
            </a:r>
          </a:p>
        </p:txBody>
      </p:sp>
      <p:sp>
        <p:nvSpPr>
          <p:cNvPr id="3" name="Content Placeholder 2">
            <a:extLst>
              <a:ext uri="{FF2B5EF4-FFF2-40B4-BE49-F238E27FC236}">
                <a16:creationId xmlns:a16="http://schemas.microsoft.com/office/drawing/2014/main" id="{43BB4B5E-370E-99B9-C644-E23BFEB4EA82}"/>
              </a:ext>
            </a:extLst>
          </p:cNvPr>
          <p:cNvSpPr>
            <a:spLocks noGrp="1"/>
          </p:cNvSpPr>
          <p:nvPr>
            <p:ph idx="1"/>
          </p:nvPr>
        </p:nvSpPr>
        <p:spPr/>
        <p:txBody>
          <a:bodyPr/>
          <a:lstStyle/>
          <a:p>
            <a:pPr marL="514350" indent="-514350">
              <a:buFont typeface="+mj-lt"/>
              <a:buAutoNum type="arabicPeriod"/>
            </a:pPr>
            <a:r>
              <a:rPr lang="en-AU" dirty="0"/>
              <a:t>Criminalization and criminal liability</a:t>
            </a:r>
          </a:p>
          <a:p>
            <a:pPr marL="914391" lvl="1" indent="-514350"/>
            <a:r>
              <a:rPr lang="en-AU" dirty="0"/>
              <a:t>e.g. four offence provisions, liability of legal persons</a:t>
            </a:r>
          </a:p>
          <a:p>
            <a:pPr marL="514350" indent="-514350">
              <a:buFont typeface="+mj-lt"/>
              <a:buAutoNum type="arabicPeriod"/>
            </a:pPr>
            <a:r>
              <a:rPr lang="en-AU" dirty="0"/>
              <a:t>Investigation</a:t>
            </a:r>
          </a:p>
          <a:p>
            <a:pPr marL="914391" lvl="1" indent="-514350"/>
            <a:r>
              <a:rPr lang="en-AU" dirty="0"/>
              <a:t>e.g. confiscation and seizure, special investigative techniques</a:t>
            </a:r>
          </a:p>
          <a:p>
            <a:pPr marL="514350" indent="-514350">
              <a:buFont typeface="+mj-lt"/>
              <a:buAutoNum type="arabicPeriod"/>
            </a:pPr>
            <a:r>
              <a:rPr lang="en-AU" dirty="0"/>
              <a:t>International cooperation</a:t>
            </a:r>
          </a:p>
          <a:p>
            <a:pPr marL="914391" lvl="1" indent="-514350"/>
            <a:r>
              <a:rPr lang="en-AU" dirty="0"/>
              <a:t>e.g. law enforcement cooperation, mutual legal assistance, extradition</a:t>
            </a:r>
          </a:p>
          <a:p>
            <a:pPr marL="514350" indent="-514350">
              <a:buFont typeface="+mj-lt"/>
              <a:buAutoNum type="arabicPeriod"/>
            </a:pPr>
            <a:r>
              <a:rPr lang="en-AU" dirty="0"/>
              <a:t>Protection of and assistance to witnesses and victims</a:t>
            </a:r>
          </a:p>
          <a:p>
            <a:pPr marL="514350" indent="-514350">
              <a:buFont typeface="+mj-lt"/>
              <a:buAutoNum type="arabicPeriod"/>
            </a:pPr>
            <a:r>
              <a:rPr lang="en-AU" dirty="0"/>
              <a:t>Prevention</a:t>
            </a:r>
          </a:p>
          <a:p>
            <a:pPr marL="914391" lvl="1" indent="-514350">
              <a:buFont typeface="+mj-lt"/>
              <a:buAutoNum type="arabicPeriod"/>
            </a:pPr>
            <a:endParaRPr lang="en-AU" dirty="0"/>
          </a:p>
        </p:txBody>
      </p:sp>
    </p:spTree>
    <p:extLst>
      <p:ext uri="{BB962C8B-B14F-4D97-AF65-F5344CB8AC3E}">
        <p14:creationId xmlns:p14="http://schemas.microsoft.com/office/powerpoint/2010/main" val="400045917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F519-DC12-899B-3C2E-58DF0896A3C1}"/>
              </a:ext>
            </a:extLst>
          </p:cNvPr>
          <p:cNvSpPr>
            <a:spLocks noGrp="1"/>
          </p:cNvSpPr>
          <p:nvPr>
            <p:ph type="title"/>
          </p:nvPr>
        </p:nvSpPr>
        <p:spPr/>
        <p:txBody>
          <a:bodyPr/>
          <a:lstStyle/>
          <a:p>
            <a:r>
              <a:rPr lang="en-US" dirty="0"/>
              <a:t>Legislative Guide on Waste Trafficking</a:t>
            </a:r>
            <a:endParaRPr lang="en-GB" dirty="0"/>
          </a:p>
        </p:txBody>
      </p:sp>
      <p:pic>
        <p:nvPicPr>
          <p:cNvPr id="11" name="Content Placeholder 10" descr="A plastic bag in the water&#10;&#10;Description automatically generated">
            <a:extLst>
              <a:ext uri="{FF2B5EF4-FFF2-40B4-BE49-F238E27FC236}">
                <a16:creationId xmlns:a16="http://schemas.microsoft.com/office/drawing/2014/main" id="{34F99264-5691-99F5-940E-10E39D8294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28248" y="1516491"/>
            <a:ext cx="3701068" cy="5235221"/>
          </a:xfrm>
        </p:spPr>
      </p:pic>
      <p:sp>
        <p:nvSpPr>
          <p:cNvPr id="7" name="Content Placeholder 6">
            <a:extLst>
              <a:ext uri="{FF2B5EF4-FFF2-40B4-BE49-F238E27FC236}">
                <a16:creationId xmlns:a16="http://schemas.microsoft.com/office/drawing/2014/main" id="{E0420897-4DD7-63AB-FDEC-7414799056C8}"/>
              </a:ext>
            </a:extLst>
          </p:cNvPr>
          <p:cNvSpPr>
            <a:spLocks noGrp="1"/>
          </p:cNvSpPr>
          <p:nvPr>
            <p:ph sz="half" idx="1"/>
          </p:nvPr>
        </p:nvSpPr>
        <p:spPr>
          <a:xfrm>
            <a:off x="914400" y="1981200"/>
            <a:ext cx="7053808" cy="4114800"/>
          </a:xfrm>
        </p:spPr>
        <p:txBody>
          <a:bodyPr/>
          <a:lstStyle/>
          <a:p>
            <a:r>
              <a:rPr lang="en-US" dirty="0">
                <a:solidFill>
                  <a:srgbClr val="F2D37A"/>
                </a:solidFill>
              </a:rPr>
              <a:t>8</a:t>
            </a:r>
            <a:r>
              <a:rPr lang="en-US" dirty="0">
                <a:solidFill>
                  <a:srgbClr val="EAB724"/>
                </a:solidFill>
              </a:rPr>
              <a:t> </a:t>
            </a:r>
            <a:r>
              <a:rPr lang="en-US" dirty="0">
                <a:solidFill>
                  <a:schemeClr val="bg1"/>
                </a:solidFill>
              </a:rPr>
              <a:t>chapters</a:t>
            </a:r>
          </a:p>
          <a:p>
            <a:r>
              <a:rPr lang="en-US" dirty="0">
                <a:solidFill>
                  <a:srgbClr val="F2D37A"/>
                </a:solidFill>
              </a:rPr>
              <a:t>29</a:t>
            </a:r>
            <a:r>
              <a:rPr lang="en-US" dirty="0">
                <a:solidFill>
                  <a:srgbClr val="EAB724"/>
                </a:solidFill>
              </a:rPr>
              <a:t> </a:t>
            </a:r>
            <a:r>
              <a:rPr lang="en-US" dirty="0">
                <a:solidFill>
                  <a:schemeClr val="bg1"/>
                </a:solidFill>
              </a:rPr>
              <a:t>model legislative provisions</a:t>
            </a:r>
          </a:p>
          <a:p>
            <a:r>
              <a:rPr lang="en-US" dirty="0">
                <a:solidFill>
                  <a:srgbClr val="F2D37A"/>
                </a:solidFill>
              </a:rPr>
              <a:t>28</a:t>
            </a:r>
            <a:r>
              <a:rPr lang="en-US" dirty="0">
                <a:solidFill>
                  <a:srgbClr val="EAB724"/>
                </a:solidFill>
              </a:rPr>
              <a:t> </a:t>
            </a:r>
            <a:r>
              <a:rPr lang="en-US" dirty="0">
                <a:solidFill>
                  <a:schemeClr val="bg1"/>
                </a:solidFill>
              </a:rPr>
              <a:t>legislative examples</a:t>
            </a:r>
          </a:p>
          <a:p>
            <a:pPr marL="57147" indent="0">
              <a:buNone/>
            </a:pPr>
            <a:endParaRPr lang="en-GB" sz="3200" dirty="0">
              <a:solidFill>
                <a:schemeClr val="bg1"/>
              </a:solidFill>
              <a:ea typeface="+mn-ea"/>
              <a:cs typeface="+mn-cs"/>
            </a:endParaRPr>
          </a:p>
          <a:p>
            <a:pPr marL="57147" indent="0">
              <a:buNone/>
            </a:pPr>
            <a:r>
              <a:rPr lang="en-GB" dirty="0">
                <a:solidFill>
                  <a:schemeClr val="bg1"/>
                </a:solidFill>
              </a:rPr>
              <a:t>+ new Legislative Guide on Pollution Crime in development (publication mid-2024)</a:t>
            </a:r>
            <a:endParaRPr lang="en-US" dirty="0">
              <a:solidFill>
                <a:schemeClr val="bg1"/>
              </a:solidFill>
              <a:ea typeface="+mn-ea"/>
              <a:cs typeface="+mn-cs"/>
            </a:endParaRPr>
          </a:p>
        </p:txBody>
      </p:sp>
    </p:spTree>
    <p:extLst>
      <p:ext uri="{BB962C8B-B14F-4D97-AF65-F5344CB8AC3E}">
        <p14:creationId xmlns:p14="http://schemas.microsoft.com/office/powerpoint/2010/main" val="1091890602"/>
      </p:ext>
    </p:extLst>
  </p:cSld>
  <p:clrMapOvr>
    <a:masterClrMapping/>
  </p:clrMapOvr>
  <p:transition>
    <p:cut/>
  </p:transition>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e44a50-308a-447b-a1a7-1bf82ef89477" xsi:nil="true"/>
    <lcf76f155ced4ddcb4097134ff3c332f xmlns="79e44a50-308a-447b-a1a7-1bf82ef89477">
      <Terms xmlns="http://schemas.microsoft.com/office/infopath/2007/PartnerControls"/>
    </lcf76f155ced4ddcb4097134ff3c332f>
    <TaxCatchAll xmlns="985ec44e-1bab-4c0b-9df0-6ba128686fc9" xsi:nil="true"/>
    <SharedWithUsers xmlns="d7fe1d00-5f92-4dfb-a8df-252d5220b019">
      <UserInfo>
        <DisplayName>Nikoline LANDHEIM</DisplayName>
        <AccountId>3215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4CD18B073419428A9310098D853289" ma:contentTypeVersion="19" ma:contentTypeDescription="Create a new document." ma:contentTypeScope="" ma:versionID="83d249b95e42980ddcacce2ec57a7bbf">
  <xsd:schema xmlns:xsd="http://www.w3.org/2001/XMLSchema" xmlns:xs="http://www.w3.org/2001/XMLSchema" xmlns:p="http://schemas.microsoft.com/office/2006/metadata/properties" xmlns:ns2="d7fe1d00-5f92-4dfb-a8df-252d5220b019" xmlns:ns3="79e44a50-308a-447b-a1a7-1bf82ef89477" xmlns:ns4="985ec44e-1bab-4c0b-9df0-6ba128686fc9" targetNamespace="http://schemas.microsoft.com/office/2006/metadata/properties" ma:root="true" ma:fieldsID="73e25f511e24c7ca5190ef988b0c5a98" ns2:_="" ns3:_="" ns4:_="">
    <xsd:import namespace="d7fe1d00-5f92-4dfb-a8df-252d5220b019"/>
    <xsd:import namespace="79e44a50-308a-447b-a1a7-1bf82ef89477"/>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_Flow_SignoffStatu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e1d00-5f92-4dfb-a8df-252d5220b01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e44a50-308a-447b-a1a7-1bf82ef8947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01d000a7-38ac-4366-99cb-46e026fa1ffd}" ma:internalName="TaxCatchAll" ma:showField="CatchAllData" ma:web="d7fe1d00-5f92-4dfb-a8df-252d5220b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E47190-ACDA-428E-8EEF-6C33C21EA0D3}">
  <ds:schemaRefs>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d7fe1d00-5f92-4dfb-a8df-252d5220b019"/>
    <ds:schemaRef ds:uri="http://purl.org/dc/elements/1.1/"/>
    <ds:schemaRef ds:uri="http://schemas.microsoft.com/office/infopath/2007/PartnerControls"/>
    <ds:schemaRef ds:uri="79e44a50-308a-447b-a1a7-1bf82ef89477"/>
    <ds:schemaRef ds:uri="985ec44e-1bab-4c0b-9df0-6ba128686fc9"/>
  </ds:schemaRefs>
</ds:datastoreItem>
</file>

<file path=customXml/itemProps2.xml><?xml version="1.0" encoding="utf-8"?>
<ds:datastoreItem xmlns:ds="http://schemas.openxmlformats.org/officeDocument/2006/customXml" ds:itemID="{E989A382-C037-4EFD-A559-C4B509A15A34}">
  <ds:schemaRefs>
    <ds:schemaRef ds:uri="http://schemas.microsoft.com/sharepoint/v3/contenttype/forms"/>
  </ds:schemaRefs>
</ds:datastoreItem>
</file>

<file path=customXml/itemProps3.xml><?xml version="1.0" encoding="utf-8"?>
<ds:datastoreItem xmlns:ds="http://schemas.openxmlformats.org/officeDocument/2006/customXml" ds:itemID="{13F5A73A-9742-4B8A-B91D-5758E2ADB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e1d00-5f92-4dfb-a8df-252d5220b019"/>
    <ds:schemaRef ds:uri="79e44a50-308a-447b-a1a7-1bf82ef89477"/>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19132</TotalTime>
  <Words>1281</Words>
  <Application>Microsoft Office PowerPoint</Application>
  <PresentationFormat>Widescreen</PresentationFormat>
  <Paragraphs>177</Paragraphs>
  <Slides>14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 Unicode MS</vt:lpstr>
      <vt:lpstr>Arial</vt:lpstr>
      <vt:lpstr>Arial Narrow</vt:lpstr>
      <vt:lpstr>Calibri</vt:lpstr>
      <vt:lpstr>Calibri Light</vt:lpstr>
      <vt:lpstr>Courier New</vt:lpstr>
      <vt:lpstr>Open Sans</vt:lpstr>
      <vt:lpstr>Symbol</vt:lpstr>
      <vt:lpstr>Times New Roman</vt:lpstr>
      <vt:lpstr>Default Design</vt:lpstr>
      <vt:lpstr>Addressing e-waste from a criminal justice perspective Space Colin Craig, Associate Legal Officer     6th EACO Regional E-Waste Workshop on Sustainable E-Waste Management in the East African Region, 12 March 2024</vt:lpstr>
      <vt:lpstr>Kyoto Declaration at 14th Crime Congress</vt:lpstr>
      <vt:lpstr>Basel Convention</vt:lpstr>
      <vt:lpstr>UNODC’s work on waste crime</vt:lpstr>
      <vt:lpstr>Role of criminal law in addressing (e-)waste</vt:lpstr>
      <vt:lpstr>Role of criminal law in addressing (e-)waste</vt:lpstr>
      <vt:lpstr>United Nations Convention against Transnational Organized Crime</vt:lpstr>
      <vt:lpstr>Overview of provisions of the Convention</vt:lpstr>
      <vt:lpstr>Legislative Guide on Waste Trafficking</vt:lpstr>
      <vt:lpstr>Legislative Guide on Waste Trafficking</vt:lpstr>
      <vt:lpstr>Legislative Guide on Waste Trafficking</vt:lpstr>
      <vt:lpstr>Legislative Guide on Waste Trafficking</vt:lpstr>
      <vt:lpstr>Legislative Guide on Waste Trafficking</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Colin CRAIG</cp:lastModifiedBy>
  <cp:revision>363</cp:revision>
  <cp:lastPrinted>2020-10-16T05:33:42Z</cp:lastPrinted>
  <dcterms:created xsi:type="dcterms:W3CDTF">2003-04-01T06:49:12Z</dcterms:created>
  <dcterms:modified xsi:type="dcterms:W3CDTF">2024-03-12T08:11:27Z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0x010100C14CD18B073419428A9310098D853289</vt:lpwstr>
  </property>
  <property fmtid="{D5CDD505-2E9C-101B-9397-08002B2CF9AE}" pid="3" name="MediaServiceImageTags">
    <vt:lpwstr/>
  </property>
</Properties>
</file>