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8"/>
  </p:notesMasterIdLst>
  <p:sldIdLst>
    <p:sldId id="263" r:id="rId5"/>
    <p:sldId id="257" r:id="rId6"/>
    <p:sldId id="264" r:id="rId7"/>
    <p:sldId id="273" r:id="rId8"/>
    <p:sldId id="274" r:id="rId9"/>
    <p:sldId id="275" r:id="rId10"/>
    <p:sldId id="268" r:id="rId11"/>
    <p:sldId id="276" r:id="rId12"/>
    <p:sldId id="277" r:id="rId13"/>
    <p:sldId id="278" r:id="rId14"/>
    <p:sldId id="265" r:id="rId15"/>
    <p:sldId id="266" r:id="rId16"/>
    <p:sldId id="267" r:id="rId17"/>
    <p:sldId id="279" r:id="rId18"/>
    <p:sldId id="280" r:id="rId19"/>
    <p:sldId id="281" r:id="rId20"/>
    <p:sldId id="282" r:id="rId21"/>
    <p:sldId id="283" r:id="rId22"/>
    <p:sldId id="269" r:id="rId23"/>
    <p:sldId id="270" r:id="rId24"/>
    <p:sldId id="271" r:id="rId25"/>
    <p:sldId id="272" r:id="rId26"/>
    <p:sldId id="26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946B"/>
    <a:srgbClr val="4D4D4F"/>
    <a:srgbClr val="D7A729"/>
    <a:srgbClr val="CFC734"/>
    <a:srgbClr val="B0C8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2FD7A1-9E59-4F99-B32E-85E1EF487631}" v="7" dt="2023-09-20T18:01:13.9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1" autoAdjust="0"/>
    <p:restoredTop sz="94660"/>
  </p:normalViewPr>
  <p:slideViewPr>
    <p:cSldViewPr snapToGrid="0">
      <p:cViewPr varScale="1">
        <p:scale>
          <a:sx n="82" d="100"/>
          <a:sy n="82" d="100"/>
        </p:scale>
        <p:origin x="120" y="258"/>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njau" userId="f8b7f356bf354518" providerId="LiveId" clId="{DC2FD7A1-9E59-4F99-B32E-85E1EF487631}"/>
    <pc:docChg chg="undo custSel addSld modSld sldOrd">
      <pc:chgData name="sarah njau" userId="f8b7f356bf354518" providerId="LiveId" clId="{DC2FD7A1-9E59-4F99-B32E-85E1EF487631}" dt="2023-09-21T06:40:06.260" v="1219" actId="26606"/>
      <pc:docMkLst>
        <pc:docMk/>
      </pc:docMkLst>
      <pc:sldChg chg="addSp delSp modSp mod">
        <pc:chgData name="sarah njau" userId="f8b7f356bf354518" providerId="LiveId" clId="{DC2FD7A1-9E59-4F99-B32E-85E1EF487631}" dt="2023-09-20T16:54:26.731" v="195" actId="26606"/>
        <pc:sldMkLst>
          <pc:docMk/>
          <pc:sldMk cId="1288499150" sldId="257"/>
        </pc:sldMkLst>
        <pc:spChg chg="mod">
          <ac:chgData name="sarah njau" userId="f8b7f356bf354518" providerId="LiveId" clId="{DC2FD7A1-9E59-4F99-B32E-85E1EF487631}" dt="2023-09-20T16:51:47.610" v="44" actId="20577"/>
          <ac:spMkLst>
            <pc:docMk/>
            <pc:sldMk cId="1288499150" sldId="257"/>
            <ac:spMk id="2" creationId="{0371BC92-D1B7-1F8C-B23E-95590365E3C1}"/>
          </ac:spMkLst>
        </pc:spChg>
        <pc:spChg chg="del mod">
          <ac:chgData name="sarah njau" userId="f8b7f356bf354518" providerId="LiveId" clId="{DC2FD7A1-9E59-4F99-B32E-85E1EF487631}" dt="2023-09-20T16:54:26.731" v="195" actId="26606"/>
          <ac:spMkLst>
            <pc:docMk/>
            <pc:sldMk cId="1288499150" sldId="257"/>
            <ac:spMk id="3" creationId="{BA718FA1-E2BB-F882-1820-00A38F599EC1}"/>
          </ac:spMkLst>
        </pc:spChg>
        <pc:graphicFrameChg chg="add">
          <ac:chgData name="sarah njau" userId="f8b7f356bf354518" providerId="LiveId" clId="{DC2FD7A1-9E59-4F99-B32E-85E1EF487631}" dt="2023-09-20T16:54:26.731" v="195" actId="26606"/>
          <ac:graphicFrameMkLst>
            <pc:docMk/>
            <pc:sldMk cId="1288499150" sldId="257"/>
            <ac:graphicFrameMk id="5" creationId="{0D0A4B6F-4C73-A455-52C2-6C4A55A105DA}"/>
          </ac:graphicFrameMkLst>
        </pc:graphicFrameChg>
      </pc:sldChg>
      <pc:sldChg chg="addSp modSp mod setBg">
        <pc:chgData name="sarah njau" userId="f8b7f356bf354518" providerId="LiveId" clId="{DC2FD7A1-9E59-4F99-B32E-85E1EF487631}" dt="2023-09-20T16:55:12.844" v="196" actId="26606"/>
        <pc:sldMkLst>
          <pc:docMk/>
          <pc:sldMk cId="2901888675" sldId="264"/>
        </pc:sldMkLst>
        <pc:spChg chg="mod">
          <ac:chgData name="sarah njau" userId="f8b7f356bf354518" providerId="LiveId" clId="{DC2FD7A1-9E59-4F99-B32E-85E1EF487631}" dt="2023-09-20T16:55:12.844" v="196" actId="26606"/>
          <ac:spMkLst>
            <pc:docMk/>
            <pc:sldMk cId="2901888675" sldId="264"/>
            <ac:spMk id="2" creationId="{A8FD33A0-3CF9-0159-C000-B5E042A1D04B}"/>
          </ac:spMkLst>
        </pc:spChg>
        <pc:spChg chg="mod">
          <ac:chgData name="sarah njau" userId="f8b7f356bf354518" providerId="LiveId" clId="{DC2FD7A1-9E59-4F99-B32E-85E1EF487631}" dt="2023-09-20T16:55:12.844" v="196" actId="26606"/>
          <ac:spMkLst>
            <pc:docMk/>
            <pc:sldMk cId="2901888675" sldId="264"/>
            <ac:spMk id="3" creationId="{FA9CABE9-3120-9500-D5E2-407E305B5C21}"/>
          </ac:spMkLst>
        </pc:spChg>
        <pc:spChg chg="add">
          <ac:chgData name="sarah njau" userId="f8b7f356bf354518" providerId="LiveId" clId="{DC2FD7A1-9E59-4F99-B32E-85E1EF487631}" dt="2023-09-20T16:55:12.844" v="196" actId="26606"/>
          <ac:spMkLst>
            <pc:docMk/>
            <pc:sldMk cId="2901888675" sldId="264"/>
            <ac:spMk id="9" creationId="{F13C74B1-5B17-4795-BED0-7140497B445A}"/>
          </ac:spMkLst>
        </pc:spChg>
        <pc:spChg chg="add">
          <ac:chgData name="sarah njau" userId="f8b7f356bf354518" providerId="LiveId" clId="{DC2FD7A1-9E59-4F99-B32E-85E1EF487631}" dt="2023-09-20T16:55:12.844" v="196" actId="26606"/>
          <ac:spMkLst>
            <pc:docMk/>
            <pc:sldMk cId="2901888675" sldId="264"/>
            <ac:spMk id="11" creationId="{D4974D33-8DC5-464E-8C6D-BE58F0669C17}"/>
          </ac:spMkLst>
        </pc:spChg>
        <pc:picChg chg="add">
          <ac:chgData name="sarah njau" userId="f8b7f356bf354518" providerId="LiveId" clId="{DC2FD7A1-9E59-4F99-B32E-85E1EF487631}" dt="2023-09-20T16:55:12.844" v="196" actId="26606"/>
          <ac:picMkLst>
            <pc:docMk/>
            <pc:sldMk cId="2901888675" sldId="264"/>
            <ac:picMk id="5" creationId="{73BDDED4-9D7D-528D-4D89-237C689E98D7}"/>
          </ac:picMkLst>
        </pc:picChg>
      </pc:sldChg>
      <pc:sldChg chg="addSp delSp modSp mod ord setBg">
        <pc:chgData name="sarah njau" userId="f8b7f356bf354518" providerId="LiveId" clId="{DC2FD7A1-9E59-4F99-B32E-85E1EF487631}" dt="2023-09-20T18:10:11.762" v="1175"/>
        <pc:sldMkLst>
          <pc:docMk/>
          <pc:sldMk cId="2265900854" sldId="265"/>
        </pc:sldMkLst>
        <pc:spChg chg="mod">
          <ac:chgData name="sarah njau" userId="f8b7f356bf354518" providerId="LiveId" clId="{DC2FD7A1-9E59-4F99-B32E-85E1EF487631}" dt="2023-09-20T16:55:53.568" v="203" actId="26606"/>
          <ac:spMkLst>
            <pc:docMk/>
            <pc:sldMk cId="2265900854" sldId="265"/>
            <ac:spMk id="2" creationId="{B7773AD8-FDBA-658D-5FBB-F42C75E6E743}"/>
          </ac:spMkLst>
        </pc:spChg>
        <pc:spChg chg="add del">
          <ac:chgData name="sarah njau" userId="f8b7f356bf354518" providerId="LiveId" clId="{DC2FD7A1-9E59-4F99-B32E-85E1EF487631}" dt="2023-09-20T16:55:53.568" v="203" actId="26606"/>
          <ac:spMkLst>
            <pc:docMk/>
            <pc:sldMk cId="2265900854" sldId="265"/>
            <ac:spMk id="3" creationId="{9D9BACB2-96E8-52E8-F009-CEDEA6A18DA0}"/>
          </ac:spMkLst>
        </pc:spChg>
        <pc:spChg chg="add del">
          <ac:chgData name="sarah njau" userId="f8b7f356bf354518" providerId="LiveId" clId="{DC2FD7A1-9E59-4F99-B32E-85E1EF487631}" dt="2023-09-20T16:55:43.348" v="198" actId="26606"/>
          <ac:spMkLst>
            <pc:docMk/>
            <pc:sldMk cId="2265900854" sldId="265"/>
            <ac:spMk id="9" creationId="{35DB3719-6FDC-4E5D-891D-FF40B7300F64}"/>
          </ac:spMkLst>
        </pc:spChg>
        <pc:spChg chg="add del">
          <ac:chgData name="sarah njau" userId="f8b7f356bf354518" providerId="LiveId" clId="{DC2FD7A1-9E59-4F99-B32E-85E1EF487631}" dt="2023-09-20T16:55:48.989" v="200" actId="26606"/>
          <ac:spMkLst>
            <pc:docMk/>
            <pc:sldMk cId="2265900854" sldId="265"/>
            <ac:spMk id="10" creationId="{B50AB553-2A96-4A92-96F2-93548E096954}"/>
          </ac:spMkLst>
        </pc:spChg>
        <pc:spChg chg="add del">
          <ac:chgData name="sarah njau" userId="f8b7f356bf354518" providerId="LiveId" clId="{DC2FD7A1-9E59-4F99-B32E-85E1EF487631}" dt="2023-09-20T16:55:43.348" v="198" actId="26606"/>
          <ac:spMkLst>
            <pc:docMk/>
            <pc:sldMk cId="2265900854" sldId="265"/>
            <ac:spMk id="11" creationId="{E0CBAC23-2E3F-4A90-BA59-F8299F6A5439}"/>
          </ac:spMkLst>
        </pc:spChg>
        <pc:spChg chg="add del">
          <ac:chgData name="sarah njau" userId="f8b7f356bf354518" providerId="LiveId" clId="{DC2FD7A1-9E59-4F99-B32E-85E1EF487631}" dt="2023-09-20T16:55:53.490" v="202" actId="26606"/>
          <ac:spMkLst>
            <pc:docMk/>
            <pc:sldMk cId="2265900854" sldId="265"/>
            <ac:spMk id="15" creationId="{F13C74B1-5B17-4795-BED0-7140497B445A}"/>
          </ac:spMkLst>
        </pc:spChg>
        <pc:spChg chg="add del">
          <ac:chgData name="sarah njau" userId="f8b7f356bf354518" providerId="LiveId" clId="{DC2FD7A1-9E59-4F99-B32E-85E1EF487631}" dt="2023-09-20T16:55:53.490" v="202" actId="26606"/>
          <ac:spMkLst>
            <pc:docMk/>
            <pc:sldMk cId="2265900854" sldId="265"/>
            <ac:spMk id="16" creationId="{D4974D33-8DC5-464E-8C6D-BE58F0669C17}"/>
          </ac:spMkLst>
        </pc:spChg>
        <pc:spChg chg="add del">
          <ac:chgData name="sarah njau" userId="f8b7f356bf354518" providerId="LiveId" clId="{DC2FD7A1-9E59-4F99-B32E-85E1EF487631}" dt="2023-09-20T16:55:53.490" v="202" actId="26606"/>
          <ac:spMkLst>
            <pc:docMk/>
            <pc:sldMk cId="2265900854" sldId="265"/>
            <ac:spMk id="17" creationId="{9D9BACB2-96E8-52E8-F009-CEDEA6A18DA0}"/>
          </ac:spMkLst>
        </pc:spChg>
        <pc:spChg chg="add">
          <ac:chgData name="sarah njau" userId="f8b7f356bf354518" providerId="LiveId" clId="{DC2FD7A1-9E59-4F99-B32E-85E1EF487631}" dt="2023-09-20T16:55:53.568" v="203" actId="26606"/>
          <ac:spMkLst>
            <pc:docMk/>
            <pc:sldMk cId="2265900854" sldId="265"/>
            <ac:spMk id="19" creationId="{1CC28BE1-9DC6-43FE-9582-39F091098D77}"/>
          </ac:spMkLst>
        </pc:spChg>
        <pc:spChg chg="add">
          <ac:chgData name="sarah njau" userId="f8b7f356bf354518" providerId="LiveId" clId="{DC2FD7A1-9E59-4F99-B32E-85E1EF487631}" dt="2023-09-20T16:55:53.568" v="203" actId="26606"/>
          <ac:spMkLst>
            <pc:docMk/>
            <pc:sldMk cId="2265900854" sldId="265"/>
            <ac:spMk id="20" creationId="{0C541B88-1AE9-40C3-AFD5-967787C1979F}"/>
          </ac:spMkLst>
        </pc:spChg>
        <pc:spChg chg="add">
          <ac:chgData name="sarah njau" userId="f8b7f356bf354518" providerId="LiveId" clId="{DC2FD7A1-9E59-4F99-B32E-85E1EF487631}" dt="2023-09-20T16:55:53.568" v="203" actId="26606"/>
          <ac:spMkLst>
            <pc:docMk/>
            <pc:sldMk cId="2265900854" sldId="265"/>
            <ac:spMk id="35" creationId="{E5F17139-31EE-46AC-B04F-DBBD852DD6CB}"/>
          </ac:spMkLst>
        </pc:spChg>
        <pc:spChg chg="add">
          <ac:chgData name="sarah njau" userId="f8b7f356bf354518" providerId="LiveId" clId="{DC2FD7A1-9E59-4F99-B32E-85E1EF487631}" dt="2023-09-20T16:55:53.568" v="203" actId="26606"/>
          <ac:spMkLst>
            <pc:docMk/>
            <pc:sldMk cId="2265900854" sldId="265"/>
            <ac:spMk id="38" creationId="{89D16701-DA76-4F72-BB63-E2C3FFBDFE0F}"/>
          </ac:spMkLst>
        </pc:spChg>
        <pc:grpChg chg="add">
          <ac:chgData name="sarah njau" userId="f8b7f356bf354518" providerId="LiveId" clId="{DC2FD7A1-9E59-4F99-B32E-85E1EF487631}" dt="2023-09-20T16:55:53.568" v="203" actId="26606"/>
          <ac:grpSpMkLst>
            <pc:docMk/>
            <pc:sldMk cId="2265900854" sldId="265"/>
            <ac:grpSpMk id="21" creationId="{AF9AF3F3-CE0C-4125-BDD7-346487FA0B40}"/>
          </ac:grpSpMkLst>
        </pc:grpChg>
        <pc:grpChg chg="add">
          <ac:chgData name="sarah njau" userId="f8b7f356bf354518" providerId="LiveId" clId="{DC2FD7A1-9E59-4F99-B32E-85E1EF487631}" dt="2023-09-20T16:55:53.568" v="203" actId="26606"/>
          <ac:grpSpMkLst>
            <pc:docMk/>
            <pc:sldMk cId="2265900854" sldId="265"/>
            <ac:grpSpMk id="36" creationId="{7CF625D3-71A3-4F30-A096-8EF334E959D0}"/>
          </ac:grpSpMkLst>
        </pc:grpChg>
        <pc:graphicFrameChg chg="add del">
          <ac:chgData name="sarah njau" userId="f8b7f356bf354518" providerId="LiveId" clId="{DC2FD7A1-9E59-4F99-B32E-85E1EF487631}" dt="2023-09-20T16:55:43.348" v="198" actId="26606"/>
          <ac:graphicFrameMkLst>
            <pc:docMk/>
            <pc:sldMk cId="2265900854" sldId="265"/>
            <ac:graphicFrameMk id="5" creationId="{E89C5CC8-C7FE-BA0B-CB71-C530238950D6}"/>
          </ac:graphicFrameMkLst>
        </pc:graphicFrameChg>
        <pc:graphicFrameChg chg="add del">
          <ac:chgData name="sarah njau" userId="f8b7f356bf354518" providerId="LiveId" clId="{DC2FD7A1-9E59-4F99-B32E-85E1EF487631}" dt="2023-09-20T16:55:48.989" v="200" actId="26606"/>
          <ac:graphicFrameMkLst>
            <pc:docMk/>
            <pc:sldMk cId="2265900854" sldId="265"/>
            <ac:graphicFrameMk id="13" creationId="{261E94EE-866F-75F7-BC74-7A578CB6AA82}"/>
          </ac:graphicFrameMkLst>
        </pc:graphicFrameChg>
        <pc:graphicFrameChg chg="add">
          <ac:chgData name="sarah njau" userId="f8b7f356bf354518" providerId="LiveId" clId="{DC2FD7A1-9E59-4F99-B32E-85E1EF487631}" dt="2023-09-20T16:55:53.568" v="203" actId="26606"/>
          <ac:graphicFrameMkLst>
            <pc:docMk/>
            <pc:sldMk cId="2265900854" sldId="265"/>
            <ac:graphicFrameMk id="39" creationId="{33609FC9-2169-0445-4574-DEA7AF9E10BA}"/>
          </ac:graphicFrameMkLst>
        </pc:graphicFrameChg>
        <pc:picChg chg="add del">
          <ac:chgData name="sarah njau" userId="f8b7f356bf354518" providerId="LiveId" clId="{DC2FD7A1-9E59-4F99-B32E-85E1EF487631}" dt="2023-09-20T16:55:48.989" v="200" actId="26606"/>
          <ac:picMkLst>
            <pc:docMk/>
            <pc:sldMk cId="2265900854" sldId="265"/>
            <ac:picMk id="6" creationId="{52FA8AA5-7E25-963A-0FF3-E8A4B7E611F2}"/>
          </ac:picMkLst>
        </pc:picChg>
        <pc:picChg chg="add del">
          <ac:chgData name="sarah njau" userId="f8b7f356bf354518" providerId="LiveId" clId="{DC2FD7A1-9E59-4F99-B32E-85E1EF487631}" dt="2023-09-20T16:55:53.490" v="202" actId="26606"/>
          <ac:picMkLst>
            <pc:docMk/>
            <pc:sldMk cId="2265900854" sldId="265"/>
            <ac:picMk id="18" creationId="{119D2F0A-0371-5C70-9760-3BC05F09D671}"/>
          </ac:picMkLst>
        </pc:picChg>
      </pc:sldChg>
      <pc:sldChg chg="addSp delSp modSp mod ord setBg">
        <pc:chgData name="sarah njau" userId="f8b7f356bf354518" providerId="LiveId" clId="{DC2FD7A1-9E59-4F99-B32E-85E1EF487631}" dt="2023-09-21T06:39:53.029" v="1218" actId="26606"/>
        <pc:sldMkLst>
          <pc:docMk/>
          <pc:sldMk cId="821505287" sldId="266"/>
        </pc:sldMkLst>
        <pc:spChg chg="mod">
          <ac:chgData name="sarah njau" userId="f8b7f356bf354518" providerId="LiveId" clId="{DC2FD7A1-9E59-4F99-B32E-85E1EF487631}" dt="2023-09-21T06:39:53.029" v="1218" actId="26606"/>
          <ac:spMkLst>
            <pc:docMk/>
            <pc:sldMk cId="821505287" sldId="266"/>
            <ac:spMk id="2" creationId="{856AC6FC-FCE6-82E5-3C60-552CF049F46A}"/>
          </ac:spMkLst>
        </pc:spChg>
        <pc:spChg chg="mod">
          <ac:chgData name="sarah njau" userId="f8b7f356bf354518" providerId="LiveId" clId="{DC2FD7A1-9E59-4F99-B32E-85E1EF487631}" dt="2023-09-21T06:39:53.029" v="1218" actId="26606"/>
          <ac:spMkLst>
            <pc:docMk/>
            <pc:sldMk cId="821505287" sldId="266"/>
            <ac:spMk id="3" creationId="{66C35A53-432C-F629-1CED-8E34841DA3B2}"/>
          </ac:spMkLst>
        </pc:spChg>
        <pc:spChg chg="add del">
          <ac:chgData name="sarah njau" userId="f8b7f356bf354518" providerId="LiveId" clId="{DC2FD7A1-9E59-4F99-B32E-85E1EF487631}" dt="2023-09-20T16:59:11.660" v="345" actId="26606"/>
          <ac:spMkLst>
            <pc:docMk/>
            <pc:sldMk cId="821505287" sldId="266"/>
            <ac:spMk id="8" creationId="{12B5DE39-BA09-7B42-4003-4F8550E98CDD}"/>
          </ac:spMkLst>
        </pc:spChg>
        <pc:spChg chg="add del">
          <ac:chgData name="sarah njau" userId="f8b7f356bf354518" providerId="LiveId" clId="{DC2FD7A1-9E59-4F99-B32E-85E1EF487631}" dt="2023-09-20T16:58:40.867" v="333" actId="26606"/>
          <ac:spMkLst>
            <pc:docMk/>
            <pc:sldMk cId="821505287" sldId="266"/>
            <ac:spMk id="9" creationId="{3ECBE1F1-D69B-4AFA-ABD5-8E41720EF6DE}"/>
          </ac:spMkLst>
        </pc:spChg>
        <pc:spChg chg="add del">
          <ac:chgData name="sarah njau" userId="f8b7f356bf354518" providerId="LiveId" clId="{DC2FD7A1-9E59-4F99-B32E-85E1EF487631}" dt="2023-09-20T16:58:40.867" v="333" actId="26606"/>
          <ac:spMkLst>
            <pc:docMk/>
            <pc:sldMk cId="821505287" sldId="266"/>
            <ac:spMk id="11" creationId="{603A6265-E10C-4B85-9C20-E75FCAF9CC63}"/>
          </ac:spMkLst>
        </pc:spChg>
        <pc:spChg chg="add del">
          <ac:chgData name="sarah njau" userId="f8b7f356bf354518" providerId="LiveId" clId="{DC2FD7A1-9E59-4F99-B32E-85E1EF487631}" dt="2023-09-20T16:59:16.540" v="349" actId="26606"/>
          <ac:spMkLst>
            <pc:docMk/>
            <pc:sldMk cId="821505287" sldId="266"/>
            <ac:spMk id="12" creationId="{332631DA-E081-5FC1-2605-46027CDFE434}"/>
          </ac:spMkLst>
        </pc:spChg>
        <pc:spChg chg="add del">
          <ac:chgData name="sarah njau" userId="f8b7f356bf354518" providerId="LiveId" clId="{DC2FD7A1-9E59-4F99-B32E-85E1EF487631}" dt="2023-09-20T16:58:45.076" v="335" actId="26606"/>
          <ac:spMkLst>
            <pc:docMk/>
            <pc:sldMk cId="821505287" sldId="266"/>
            <ac:spMk id="13" creationId="{8D6EA299-0840-6DEA-E670-C49AEBC87E89}"/>
          </ac:spMkLst>
        </pc:spChg>
        <pc:spChg chg="add del">
          <ac:chgData name="sarah njau" userId="f8b7f356bf354518" providerId="LiveId" clId="{DC2FD7A1-9E59-4F99-B32E-85E1EF487631}" dt="2023-09-20T16:58:45.076" v="335" actId="26606"/>
          <ac:spMkLst>
            <pc:docMk/>
            <pc:sldMk cId="821505287" sldId="266"/>
            <ac:spMk id="15" creationId="{AE3A741D-C19B-960A-5803-1C5887147820}"/>
          </ac:spMkLst>
        </pc:spChg>
        <pc:spChg chg="add del">
          <ac:chgData name="sarah njau" userId="f8b7f356bf354518" providerId="LiveId" clId="{DC2FD7A1-9E59-4F99-B32E-85E1EF487631}" dt="2023-09-20T16:58:45.076" v="335" actId="26606"/>
          <ac:spMkLst>
            <pc:docMk/>
            <pc:sldMk cId="821505287" sldId="266"/>
            <ac:spMk id="16" creationId="{DC39DE25-0E4E-0AA7-0932-1D78C2372786}"/>
          </ac:spMkLst>
        </pc:spChg>
        <pc:spChg chg="add del">
          <ac:chgData name="sarah njau" userId="f8b7f356bf354518" providerId="LiveId" clId="{DC2FD7A1-9E59-4F99-B32E-85E1EF487631}" dt="2023-09-20T16:58:47.245" v="337" actId="26606"/>
          <ac:spMkLst>
            <pc:docMk/>
            <pc:sldMk cId="821505287" sldId="266"/>
            <ac:spMk id="18" creationId="{B65C0385-5E30-4D2E-AF9F-4639659D34E9}"/>
          </ac:spMkLst>
        </pc:spChg>
        <pc:spChg chg="add del">
          <ac:chgData name="sarah njau" userId="f8b7f356bf354518" providerId="LiveId" clId="{DC2FD7A1-9E59-4F99-B32E-85E1EF487631}" dt="2023-09-20T16:58:47.245" v="337" actId="26606"/>
          <ac:spMkLst>
            <pc:docMk/>
            <pc:sldMk cId="821505287" sldId="266"/>
            <ac:spMk id="20" creationId="{E335820B-3A29-42C5-AA8D-10ECA43CD985}"/>
          </ac:spMkLst>
        </pc:spChg>
        <pc:spChg chg="add del">
          <ac:chgData name="sarah njau" userId="f8b7f356bf354518" providerId="LiveId" clId="{DC2FD7A1-9E59-4F99-B32E-85E1EF487631}" dt="2023-09-20T16:58:58.686" v="339" actId="26606"/>
          <ac:spMkLst>
            <pc:docMk/>
            <pc:sldMk cId="821505287" sldId="266"/>
            <ac:spMk id="22" creationId="{325166D1-1B21-4128-AC42-61745528E4D6}"/>
          </ac:spMkLst>
        </pc:spChg>
        <pc:spChg chg="add del">
          <ac:chgData name="sarah njau" userId="f8b7f356bf354518" providerId="LiveId" clId="{DC2FD7A1-9E59-4F99-B32E-85E1EF487631}" dt="2023-09-20T16:59:01.556" v="341" actId="26606"/>
          <ac:spMkLst>
            <pc:docMk/>
            <pc:sldMk cId="821505287" sldId="266"/>
            <ac:spMk id="27" creationId="{E81BF4F6-F2CF-4984-9D14-D6966D92F99F}"/>
          </ac:spMkLst>
        </pc:spChg>
        <pc:spChg chg="add del">
          <ac:chgData name="sarah njau" userId="f8b7f356bf354518" providerId="LiveId" clId="{DC2FD7A1-9E59-4F99-B32E-85E1EF487631}" dt="2023-09-20T16:59:09.107" v="343" actId="26606"/>
          <ac:spMkLst>
            <pc:docMk/>
            <pc:sldMk cId="821505287" sldId="266"/>
            <ac:spMk id="30" creationId="{D1D34770-47A8-402C-AF23-2B653F2D88C1}"/>
          </ac:spMkLst>
        </pc:spChg>
        <pc:spChg chg="add del">
          <ac:chgData name="sarah njau" userId="f8b7f356bf354518" providerId="LiveId" clId="{DC2FD7A1-9E59-4F99-B32E-85E1EF487631}" dt="2023-09-20T16:59:11.660" v="345" actId="26606"/>
          <ac:spMkLst>
            <pc:docMk/>
            <pc:sldMk cId="821505287" sldId="266"/>
            <ac:spMk id="32" creationId="{2D81E1C3-5651-BE91-B266-92A08D0DD10D}"/>
          </ac:spMkLst>
        </pc:spChg>
        <pc:spChg chg="add del">
          <ac:chgData name="sarah njau" userId="f8b7f356bf354518" providerId="LiveId" clId="{DC2FD7A1-9E59-4F99-B32E-85E1EF487631}" dt="2023-09-20T16:59:11.660" v="345" actId="26606"/>
          <ac:spMkLst>
            <pc:docMk/>
            <pc:sldMk cId="821505287" sldId="266"/>
            <ac:spMk id="34" creationId="{5B16611A-C556-98DA-A508-8099091C9EC8}"/>
          </ac:spMkLst>
        </pc:spChg>
        <pc:spChg chg="add del">
          <ac:chgData name="sarah njau" userId="f8b7f356bf354518" providerId="LiveId" clId="{DC2FD7A1-9E59-4F99-B32E-85E1EF487631}" dt="2023-09-20T16:59:11.660" v="345" actId="26606"/>
          <ac:spMkLst>
            <pc:docMk/>
            <pc:sldMk cId="821505287" sldId="266"/>
            <ac:spMk id="35" creationId="{81559590-A825-F332-36C6-EF5DE8B1573F}"/>
          </ac:spMkLst>
        </pc:spChg>
        <pc:spChg chg="add del">
          <ac:chgData name="sarah njau" userId="f8b7f356bf354518" providerId="LiveId" clId="{DC2FD7A1-9E59-4F99-B32E-85E1EF487631}" dt="2023-09-20T16:59:11.660" v="345" actId="26606"/>
          <ac:spMkLst>
            <pc:docMk/>
            <pc:sldMk cId="821505287" sldId="266"/>
            <ac:spMk id="36" creationId="{92C60A4A-4BA5-C5DC-180A-27A207A83A95}"/>
          </ac:spMkLst>
        </pc:spChg>
        <pc:spChg chg="add del">
          <ac:chgData name="sarah njau" userId="f8b7f356bf354518" providerId="LiveId" clId="{DC2FD7A1-9E59-4F99-B32E-85E1EF487631}" dt="2023-09-20T16:59:11.660" v="345" actId="26606"/>
          <ac:spMkLst>
            <pc:docMk/>
            <pc:sldMk cId="821505287" sldId="266"/>
            <ac:spMk id="37" creationId="{93CC0718-47AC-74FB-B46C-05A00B222CD4}"/>
          </ac:spMkLst>
        </pc:spChg>
        <pc:spChg chg="add del">
          <ac:chgData name="sarah njau" userId="f8b7f356bf354518" providerId="LiveId" clId="{DC2FD7A1-9E59-4F99-B32E-85E1EF487631}" dt="2023-09-20T16:59:11.660" v="345" actId="26606"/>
          <ac:spMkLst>
            <pc:docMk/>
            <pc:sldMk cId="821505287" sldId="266"/>
            <ac:spMk id="38" creationId="{43C7C659-6ED9-0E7B-FD54-A10AAA369972}"/>
          </ac:spMkLst>
        </pc:spChg>
        <pc:spChg chg="add del">
          <ac:chgData name="sarah njau" userId="f8b7f356bf354518" providerId="LiveId" clId="{DC2FD7A1-9E59-4F99-B32E-85E1EF487631}" dt="2023-09-20T16:59:11.660" v="345" actId="26606"/>
          <ac:spMkLst>
            <pc:docMk/>
            <pc:sldMk cId="821505287" sldId="266"/>
            <ac:spMk id="39" creationId="{84F457BF-A226-2572-F20A-07DDBEFFE1C3}"/>
          </ac:spMkLst>
        </pc:spChg>
        <pc:spChg chg="add del">
          <ac:chgData name="sarah njau" userId="f8b7f356bf354518" providerId="LiveId" clId="{DC2FD7A1-9E59-4F99-B32E-85E1EF487631}" dt="2023-09-20T16:59:11.660" v="345" actId="26606"/>
          <ac:spMkLst>
            <pc:docMk/>
            <pc:sldMk cId="821505287" sldId="266"/>
            <ac:spMk id="40" creationId="{C9EDAD6E-3513-14C8-536A-BF91B1E3423F}"/>
          </ac:spMkLst>
        </pc:spChg>
        <pc:spChg chg="add del">
          <ac:chgData name="sarah njau" userId="f8b7f356bf354518" providerId="LiveId" clId="{DC2FD7A1-9E59-4F99-B32E-85E1EF487631}" dt="2023-09-20T16:59:11.660" v="345" actId="26606"/>
          <ac:spMkLst>
            <pc:docMk/>
            <pc:sldMk cId="821505287" sldId="266"/>
            <ac:spMk id="46" creationId="{5D6199EE-1384-133B-5837-667F784AC7D4}"/>
          </ac:spMkLst>
        </pc:spChg>
        <pc:spChg chg="add del">
          <ac:chgData name="sarah njau" userId="f8b7f356bf354518" providerId="LiveId" clId="{DC2FD7A1-9E59-4F99-B32E-85E1EF487631}" dt="2023-09-20T16:59:16.540" v="349" actId="26606"/>
          <ac:spMkLst>
            <pc:docMk/>
            <pc:sldMk cId="821505287" sldId="266"/>
            <ac:spMk id="52" creationId="{21D97BE6-4F2A-B440-1071-A8A323D324A1}"/>
          </ac:spMkLst>
        </pc:spChg>
        <pc:spChg chg="add del">
          <ac:chgData name="sarah njau" userId="f8b7f356bf354518" providerId="LiveId" clId="{DC2FD7A1-9E59-4F99-B32E-85E1EF487631}" dt="2023-09-20T16:59:16.540" v="349" actId="26606"/>
          <ac:spMkLst>
            <pc:docMk/>
            <pc:sldMk cId="821505287" sldId="266"/>
            <ac:spMk id="53" creationId="{31F7EC81-314C-BAEE-2457-1F002DEDD224}"/>
          </ac:spMkLst>
        </pc:spChg>
        <pc:spChg chg="add del">
          <ac:chgData name="sarah njau" userId="f8b7f356bf354518" providerId="LiveId" clId="{DC2FD7A1-9E59-4F99-B32E-85E1EF487631}" dt="2023-09-20T16:59:16.540" v="349" actId="26606"/>
          <ac:spMkLst>
            <pc:docMk/>
            <pc:sldMk cId="821505287" sldId="266"/>
            <ac:spMk id="54" creationId="{C071B213-EC30-5E3F-D622-6D49E83093AF}"/>
          </ac:spMkLst>
        </pc:spChg>
        <pc:spChg chg="add del">
          <ac:chgData name="sarah njau" userId="f8b7f356bf354518" providerId="LiveId" clId="{DC2FD7A1-9E59-4F99-B32E-85E1EF487631}" dt="2023-09-20T16:59:16.540" v="349" actId="26606"/>
          <ac:spMkLst>
            <pc:docMk/>
            <pc:sldMk cId="821505287" sldId="266"/>
            <ac:spMk id="55" creationId="{4E81A2FA-5C8F-ED20-4D8F-E645813C36BA}"/>
          </ac:spMkLst>
        </pc:spChg>
        <pc:spChg chg="add del">
          <ac:chgData name="sarah njau" userId="f8b7f356bf354518" providerId="LiveId" clId="{DC2FD7A1-9E59-4F99-B32E-85E1EF487631}" dt="2023-09-20T16:59:16.540" v="349" actId="26606"/>
          <ac:spMkLst>
            <pc:docMk/>
            <pc:sldMk cId="821505287" sldId="266"/>
            <ac:spMk id="56" creationId="{3E19ECCA-EE57-F5D3-40C4-2B4A9140B455}"/>
          </ac:spMkLst>
        </pc:spChg>
        <pc:spChg chg="add del">
          <ac:chgData name="sarah njau" userId="f8b7f356bf354518" providerId="LiveId" clId="{DC2FD7A1-9E59-4F99-B32E-85E1EF487631}" dt="2023-09-20T16:59:16.540" v="349" actId="26606"/>
          <ac:spMkLst>
            <pc:docMk/>
            <pc:sldMk cId="821505287" sldId="266"/>
            <ac:spMk id="57" creationId="{6C0CD5EC-22A3-69C2-B7B9-37849BAA3466}"/>
          </ac:spMkLst>
        </pc:spChg>
        <pc:spChg chg="add del">
          <ac:chgData name="sarah njau" userId="f8b7f356bf354518" providerId="LiveId" clId="{DC2FD7A1-9E59-4F99-B32E-85E1EF487631}" dt="2023-09-20T16:59:16.540" v="349" actId="26606"/>
          <ac:spMkLst>
            <pc:docMk/>
            <pc:sldMk cId="821505287" sldId="266"/>
            <ac:spMk id="58" creationId="{F0F897F3-9ED0-A1AB-7376-6B1EB1F14D8A}"/>
          </ac:spMkLst>
        </pc:spChg>
        <pc:spChg chg="add del">
          <ac:chgData name="sarah njau" userId="f8b7f356bf354518" providerId="LiveId" clId="{DC2FD7A1-9E59-4F99-B32E-85E1EF487631}" dt="2023-09-20T16:59:16.540" v="349" actId="26606"/>
          <ac:spMkLst>
            <pc:docMk/>
            <pc:sldMk cId="821505287" sldId="266"/>
            <ac:spMk id="61" creationId="{CCE7A0D0-5A82-2EAC-4FA9-07D603877B8C}"/>
          </ac:spMkLst>
        </pc:spChg>
        <pc:spChg chg="add del">
          <ac:chgData name="sarah njau" userId="f8b7f356bf354518" providerId="LiveId" clId="{DC2FD7A1-9E59-4F99-B32E-85E1EF487631}" dt="2023-09-20T16:59:21.918" v="351" actId="26606"/>
          <ac:spMkLst>
            <pc:docMk/>
            <pc:sldMk cId="821505287" sldId="266"/>
            <ac:spMk id="63" creationId="{965701A1-6702-97E2-FDA3-D766A6A0B3CD}"/>
          </ac:spMkLst>
        </pc:spChg>
        <pc:spChg chg="add del">
          <ac:chgData name="sarah njau" userId="f8b7f356bf354518" providerId="LiveId" clId="{DC2FD7A1-9E59-4F99-B32E-85E1EF487631}" dt="2023-09-20T16:59:21.918" v="351" actId="26606"/>
          <ac:spMkLst>
            <pc:docMk/>
            <pc:sldMk cId="821505287" sldId="266"/>
            <ac:spMk id="67" creationId="{7C93153C-A191-C0D8-765C-1AA01BA0E8A7}"/>
          </ac:spMkLst>
        </pc:spChg>
        <pc:spChg chg="add del">
          <ac:chgData name="sarah njau" userId="f8b7f356bf354518" providerId="LiveId" clId="{DC2FD7A1-9E59-4F99-B32E-85E1EF487631}" dt="2023-09-20T16:59:21.918" v="351" actId="26606"/>
          <ac:spMkLst>
            <pc:docMk/>
            <pc:sldMk cId="821505287" sldId="266"/>
            <ac:spMk id="68" creationId="{7EEB61BD-BC36-F14B-609A-3FACBC2895B2}"/>
          </ac:spMkLst>
        </pc:spChg>
        <pc:spChg chg="add del">
          <ac:chgData name="sarah njau" userId="f8b7f356bf354518" providerId="LiveId" clId="{DC2FD7A1-9E59-4F99-B32E-85E1EF487631}" dt="2023-09-20T16:59:21.918" v="351" actId="26606"/>
          <ac:spMkLst>
            <pc:docMk/>
            <pc:sldMk cId="821505287" sldId="266"/>
            <ac:spMk id="72" creationId="{8389DF01-A7F4-F947-B97C-7CF06510A4F6}"/>
          </ac:spMkLst>
        </pc:spChg>
        <pc:spChg chg="add del">
          <ac:chgData name="sarah njau" userId="f8b7f356bf354518" providerId="LiveId" clId="{DC2FD7A1-9E59-4F99-B32E-85E1EF487631}" dt="2023-09-20T16:59:21.918" v="351" actId="26606"/>
          <ac:spMkLst>
            <pc:docMk/>
            <pc:sldMk cId="821505287" sldId="266"/>
            <ac:spMk id="73" creationId="{4E4203D9-ED40-164B-0213-240FABE53747}"/>
          </ac:spMkLst>
        </pc:spChg>
        <pc:spChg chg="add del">
          <ac:chgData name="sarah njau" userId="f8b7f356bf354518" providerId="LiveId" clId="{DC2FD7A1-9E59-4F99-B32E-85E1EF487631}" dt="2023-09-20T16:59:21.918" v="351" actId="26606"/>
          <ac:spMkLst>
            <pc:docMk/>
            <pc:sldMk cId="821505287" sldId="266"/>
            <ac:spMk id="74" creationId="{F5DD3421-EE43-B1C6-21F0-0DC6774C9F55}"/>
          </ac:spMkLst>
        </pc:spChg>
        <pc:spChg chg="add del">
          <ac:chgData name="sarah njau" userId="f8b7f356bf354518" providerId="LiveId" clId="{DC2FD7A1-9E59-4F99-B32E-85E1EF487631}" dt="2023-09-20T16:59:21.918" v="351" actId="26606"/>
          <ac:spMkLst>
            <pc:docMk/>
            <pc:sldMk cId="821505287" sldId="266"/>
            <ac:spMk id="75" creationId="{46651266-2C19-DDE0-2E7F-AAB1CEEE6F1E}"/>
          </ac:spMkLst>
        </pc:spChg>
        <pc:spChg chg="add del">
          <ac:chgData name="sarah njau" userId="f8b7f356bf354518" providerId="LiveId" clId="{DC2FD7A1-9E59-4F99-B32E-85E1EF487631}" dt="2023-09-20T16:59:27.378" v="353" actId="26606"/>
          <ac:spMkLst>
            <pc:docMk/>
            <pc:sldMk cId="821505287" sldId="266"/>
            <ac:spMk id="190" creationId="{5A0118C5-4F8D-4CF4-BADD-53FEACC6C42A}"/>
          </ac:spMkLst>
        </pc:spChg>
        <pc:spChg chg="add del">
          <ac:chgData name="sarah njau" userId="f8b7f356bf354518" providerId="LiveId" clId="{DC2FD7A1-9E59-4F99-B32E-85E1EF487631}" dt="2023-09-20T16:59:27.378" v="353" actId="26606"/>
          <ac:spMkLst>
            <pc:docMk/>
            <pc:sldMk cId="821505287" sldId="266"/>
            <ac:spMk id="361" creationId="{A99050EE-26AF-4253-BD50-F0FCD965A8F6}"/>
          </ac:spMkLst>
        </pc:spChg>
        <pc:spChg chg="add del">
          <ac:chgData name="sarah njau" userId="f8b7f356bf354518" providerId="LiveId" clId="{DC2FD7A1-9E59-4F99-B32E-85E1EF487631}" dt="2023-09-20T16:59:27.378" v="353" actId="26606"/>
          <ac:spMkLst>
            <pc:docMk/>
            <pc:sldMk cId="821505287" sldId="266"/>
            <ac:spMk id="365" creationId="{D0C78466-EB6E-45A0-99A6-A00789ACD90A}"/>
          </ac:spMkLst>
        </pc:spChg>
        <pc:spChg chg="add del">
          <ac:chgData name="sarah njau" userId="f8b7f356bf354518" providerId="LiveId" clId="{DC2FD7A1-9E59-4F99-B32E-85E1EF487631}" dt="2023-09-20T16:59:27.378" v="353" actId="26606"/>
          <ac:spMkLst>
            <pc:docMk/>
            <pc:sldMk cId="821505287" sldId="266"/>
            <ac:spMk id="366" creationId="{E99F76E4-5DFD-4DBE-B042-66FBCD1182C9}"/>
          </ac:spMkLst>
        </pc:spChg>
        <pc:spChg chg="add del">
          <ac:chgData name="sarah njau" userId="f8b7f356bf354518" providerId="LiveId" clId="{DC2FD7A1-9E59-4F99-B32E-85E1EF487631}" dt="2023-09-21T06:39:53.029" v="1218" actId="26606"/>
          <ac:spMkLst>
            <pc:docMk/>
            <pc:sldMk cId="821505287" sldId="266"/>
            <ac:spMk id="413" creationId="{3ECBE1F1-D69B-4AFA-ABD5-8E41720EF6DE}"/>
          </ac:spMkLst>
        </pc:spChg>
        <pc:spChg chg="add del">
          <ac:chgData name="sarah njau" userId="f8b7f356bf354518" providerId="LiveId" clId="{DC2FD7A1-9E59-4F99-B32E-85E1EF487631}" dt="2023-09-21T06:39:53.029" v="1218" actId="26606"/>
          <ac:spMkLst>
            <pc:docMk/>
            <pc:sldMk cId="821505287" sldId="266"/>
            <ac:spMk id="415" creationId="{603A6265-E10C-4B85-9C20-E75FCAF9CC63}"/>
          </ac:spMkLst>
        </pc:spChg>
        <pc:spChg chg="add">
          <ac:chgData name="sarah njau" userId="f8b7f356bf354518" providerId="LiveId" clId="{DC2FD7A1-9E59-4F99-B32E-85E1EF487631}" dt="2023-09-21T06:39:53.029" v="1218" actId="26606"/>
          <ac:spMkLst>
            <pc:docMk/>
            <pc:sldMk cId="821505287" sldId="266"/>
            <ac:spMk id="420" creationId="{AE3A741D-C19B-960A-5803-1C5887147820}"/>
          </ac:spMkLst>
        </pc:spChg>
        <pc:spChg chg="add">
          <ac:chgData name="sarah njau" userId="f8b7f356bf354518" providerId="LiveId" clId="{DC2FD7A1-9E59-4F99-B32E-85E1EF487631}" dt="2023-09-21T06:39:53.029" v="1218" actId="26606"/>
          <ac:spMkLst>
            <pc:docMk/>
            <pc:sldMk cId="821505287" sldId="266"/>
            <ac:spMk id="422" creationId="{DC39DE25-0E4E-0AA7-0932-1D78C2372786}"/>
          </ac:spMkLst>
        </pc:spChg>
        <pc:spChg chg="add">
          <ac:chgData name="sarah njau" userId="f8b7f356bf354518" providerId="LiveId" clId="{DC2FD7A1-9E59-4F99-B32E-85E1EF487631}" dt="2023-09-21T06:39:53.029" v="1218" actId="26606"/>
          <ac:spMkLst>
            <pc:docMk/>
            <pc:sldMk cId="821505287" sldId="266"/>
            <ac:spMk id="424" creationId="{8D6EA299-0840-6DEA-E670-C49AEBC87E89}"/>
          </ac:spMkLst>
        </pc:spChg>
        <pc:grpChg chg="add del">
          <ac:chgData name="sarah njau" userId="f8b7f356bf354518" providerId="LiveId" clId="{DC2FD7A1-9E59-4F99-B32E-85E1EF487631}" dt="2023-09-20T16:59:11.660" v="345" actId="26606"/>
          <ac:grpSpMkLst>
            <pc:docMk/>
            <pc:sldMk cId="821505287" sldId="266"/>
            <ac:grpSpMk id="10" creationId="{943FC24A-9617-F1D0-8D4E-27F879E59512}"/>
          </ac:grpSpMkLst>
        </pc:grpChg>
        <pc:grpChg chg="add del">
          <ac:chgData name="sarah njau" userId="f8b7f356bf354518" providerId="LiveId" clId="{DC2FD7A1-9E59-4F99-B32E-85E1EF487631}" dt="2023-09-20T16:58:58.686" v="339" actId="26606"/>
          <ac:grpSpMkLst>
            <pc:docMk/>
            <pc:sldMk cId="821505287" sldId="266"/>
            <ac:grpSpMk id="24" creationId="{E6517BAC-C80F-4065-90D8-703493E0B353}"/>
          </ac:grpSpMkLst>
        </pc:grpChg>
        <pc:grpChg chg="add del">
          <ac:chgData name="sarah njau" userId="f8b7f356bf354518" providerId="LiveId" clId="{DC2FD7A1-9E59-4F99-B32E-85E1EF487631}" dt="2023-09-20T16:59:11.660" v="345" actId="26606"/>
          <ac:grpSpMkLst>
            <pc:docMk/>
            <pc:sldMk cId="821505287" sldId="266"/>
            <ac:grpSpMk id="26" creationId="{2E0CB3A3-E163-801B-144D-764BCB28310A}"/>
          </ac:grpSpMkLst>
        </pc:grpChg>
        <pc:grpChg chg="add del">
          <ac:chgData name="sarah njau" userId="f8b7f356bf354518" providerId="LiveId" clId="{DC2FD7A1-9E59-4F99-B32E-85E1EF487631}" dt="2023-09-20T16:59:11.660" v="345" actId="26606"/>
          <ac:grpSpMkLst>
            <pc:docMk/>
            <pc:sldMk cId="821505287" sldId="266"/>
            <ac:grpSpMk id="41" creationId="{683B7A7F-047E-CE1B-F285-C1E2827A9D45}"/>
          </ac:grpSpMkLst>
        </pc:grpChg>
        <pc:grpChg chg="add del">
          <ac:chgData name="sarah njau" userId="f8b7f356bf354518" providerId="LiveId" clId="{DC2FD7A1-9E59-4F99-B32E-85E1EF487631}" dt="2023-09-20T16:59:13.502" v="347" actId="26606"/>
          <ac:grpSpMkLst>
            <pc:docMk/>
            <pc:sldMk cId="821505287" sldId="266"/>
            <ac:grpSpMk id="48" creationId="{26D12BCC-61D9-328E-F085-BB357865E89C}"/>
          </ac:grpSpMkLst>
        </pc:grpChg>
        <pc:grpChg chg="add del">
          <ac:chgData name="sarah njau" userId="f8b7f356bf354518" providerId="LiveId" clId="{DC2FD7A1-9E59-4F99-B32E-85E1EF487631}" dt="2023-09-20T16:59:16.540" v="349" actId="26606"/>
          <ac:grpSpMkLst>
            <pc:docMk/>
            <pc:sldMk cId="821505287" sldId="266"/>
            <ac:grpSpMk id="59" creationId="{6A650011-12EE-D7C1-F98E-ED1FB67B22AA}"/>
          </ac:grpSpMkLst>
        </pc:grpChg>
        <pc:grpChg chg="add del">
          <ac:chgData name="sarah njau" userId="f8b7f356bf354518" providerId="LiveId" clId="{DC2FD7A1-9E59-4F99-B32E-85E1EF487631}" dt="2023-09-20T16:59:21.918" v="351" actId="26606"/>
          <ac:grpSpMkLst>
            <pc:docMk/>
            <pc:sldMk cId="821505287" sldId="266"/>
            <ac:grpSpMk id="64" creationId="{8FCB18FC-DCF4-0937-320A-92B5AB07A8B9}"/>
          </ac:grpSpMkLst>
        </pc:grpChg>
        <pc:grpChg chg="add del">
          <ac:chgData name="sarah njau" userId="f8b7f356bf354518" providerId="LiveId" clId="{DC2FD7A1-9E59-4F99-B32E-85E1EF487631}" dt="2023-09-20T16:59:21.918" v="351" actId="26606"/>
          <ac:grpSpMkLst>
            <pc:docMk/>
            <pc:sldMk cId="821505287" sldId="266"/>
            <ac:grpSpMk id="69" creationId="{8F464F07-0D7E-66CA-BE4F-C2D0C1DEA58F}"/>
          </ac:grpSpMkLst>
        </pc:grpChg>
        <pc:grpChg chg="add del">
          <ac:chgData name="sarah njau" userId="f8b7f356bf354518" providerId="LiveId" clId="{DC2FD7A1-9E59-4F99-B32E-85E1EF487631}" dt="2023-09-20T16:59:21.918" v="351" actId="26606"/>
          <ac:grpSpMkLst>
            <pc:docMk/>
            <pc:sldMk cId="821505287" sldId="266"/>
            <ac:grpSpMk id="76" creationId="{2B0012B1-C2DE-DD1B-E129-37A7B93D07F0}"/>
          </ac:grpSpMkLst>
        </pc:grpChg>
        <pc:grpChg chg="add del">
          <ac:chgData name="sarah njau" userId="f8b7f356bf354518" providerId="LiveId" clId="{DC2FD7A1-9E59-4F99-B32E-85E1EF487631}" dt="2023-09-20T16:59:27.378" v="353" actId="26606"/>
          <ac:grpSpMkLst>
            <pc:docMk/>
            <pc:sldMk cId="821505287" sldId="266"/>
            <ac:grpSpMk id="191" creationId="{773717CC-ECEE-4ABF-BA61-C59F46801775}"/>
          </ac:grpSpMkLst>
        </pc:grpChg>
        <pc:grpChg chg="add del">
          <ac:chgData name="sarah njau" userId="f8b7f356bf354518" providerId="LiveId" clId="{DC2FD7A1-9E59-4F99-B32E-85E1EF487631}" dt="2023-09-20T16:59:27.378" v="353" actId="26606"/>
          <ac:grpSpMkLst>
            <pc:docMk/>
            <pc:sldMk cId="821505287" sldId="266"/>
            <ac:grpSpMk id="362" creationId="{00E015F5-1A99-4E40-BC3D-7707802996B5}"/>
          </ac:grpSpMkLst>
        </pc:grpChg>
        <pc:grpChg chg="add del">
          <ac:chgData name="sarah njau" userId="f8b7f356bf354518" providerId="LiveId" clId="{DC2FD7A1-9E59-4F99-B32E-85E1EF487631}" dt="2023-09-20T16:59:27.378" v="353" actId="26606"/>
          <ac:grpSpMkLst>
            <pc:docMk/>
            <pc:sldMk cId="821505287" sldId="266"/>
            <ac:grpSpMk id="367" creationId="{5468B3A9-705E-43C3-A742-0619B0D8F2EE}"/>
          </ac:grpSpMkLst>
        </pc:grpChg>
        <pc:picChg chg="add del">
          <ac:chgData name="sarah njau" userId="f8b7f356bf354518" providerId="LiveId" clId="{DC2FD7A1-9E59-4F99-B32E-85E1EF487631}" dt="2023-09-20T16:58:40.867" v="333" actId="26606"/>
          <ac:picMkLst>
            <pc:docMk/>
            <pc:sldMk cId="821505287" sldId="266"/>
            <ac:picMk id="5" creationId="{C113CF13-43F6-DC13-37A8-D73CA2EA9E72}"/>
          </ac:picMkLst>
        </pc:picChg>
        <pc:picChg chg="add del">
          <ac:chgData name="sarah njau" userId="f8b7f356bf354518" providerId="LiveId" clId="{DC2FD7A1-9E59-4F99-B32E-85E1EF487631}" dt="2023-09-20T16:58:45.076" v="335" actId="26606"/>
          <ac:picMkLst>
            <pc:docMk/>
            <pc:sldMk cId="821505287" sldId="266"/>
            <ac:picMk id="14" creationId="{49650172-E224-A499-5589-CCC2CD55912B}"/>
          </ac:picMkLst>
        </pc:picChg>
        <pc:picChg chg="add del">
          <ac:chgData name="sarah njau" userId="f8b7f356bf354518" providerId="LiveId" clId="{DC2FD7A1-9E59-4F99-B32E-85E1EF487631}" dt="2023-09-20T16:58:47.245" v="337" actId="26606"/>
          <ac:picMkLst>
            <pc:docMk/>
            <pc:sldMk cId="821505287" sldId="266"/>
            <ac:picMk id="19" creationId="{A2ED65C2-BAD5-FF25-CD5D-B3A57BEFB4FD}"/>
          </ac:picMkLst>
        </pc:picChg>
        <pc:picChg chg="add del">
          <ac:chgData name="sarah njau" userId="f8b7f356bf354518" providerId="LiveId" clId="{DC2FD7A1-9E59-4F99-B32E-85E1EF487631}" dt="2023-09-20T16:58:58.686" v="339" actId="26606"/>
          <ac:picMkLst>
            <pc:docMk/>
            <pc:sldMk cId="821505287" sldId="266"/>
            <ac:picMk id="23" creationId="{3E10B846-DDB8-AED6-40D8-0B72FF479DC7}"/>
          </ac:picMkLst>
        </pc:picChg>
        <pc:picChg chg="add del">
          <ac:chgData name="sarah njau" userId="f8b7f356bf354518" providerId="LiveId" clId="{DC2FD7A1-9E59-4F99-B32E-85E1EF487631}" dt="2023-09-20T16:59:01.556" v="341" actId="26606"/>
          <ac:picMkLst>
            <pc:docMk/>
            <pc:sldMk cId="821505287" sldId="266"/>
            <ac:picMk id="28" creationId="{02AC9256-BC13-8736-A066-D76E456C96C0}"/>
          </ac:picMkLst>
        </pc:picChg>
        <pc:picChg chg="add del">
          <ac:chgData name="sarah njau" userId="f8b7f356bf354518" providerId="LiveId" clId="{DC2FD7A1-9E59-4F99-B32E-85E1EF487631}" dt="2023-09-20T16:59:09.107" v="343" actId="26606"/>
          <ac:picMkLst>
            <pc:docMk/>
            <pc:sldMk cId="821505287" sldId="266"/>
            <ac:picMk id="31" creationId="{E34B9E3F-CA25-668F-6685-330EBABC6F51}"/>
          </ac:picMkLst>
        </pc:picChg>
        <pc:picChg chg="add mod ord">
          <ac:chgData name="sarah njau" userId="f8b7f356bf354518" providerId="LiveId" clId="{DC2FD7A1-9E59-4F99-B32E-85E1EF487631}" dt="2023-09-21T06:39:53.029" v="1218" actId="26606"/>
          <ac:picMkLst>
            <pc:docMk/>
            <pc:sldMk cId="821505287" sldId="266"/>
            <ac:picMk id="414" creationId="{C113CF13-43F6-DC13-37A8-D73CA2EA9E72}"/>
          </ac:picMkLst>
        </pc:picChg>
      </pc:sldChg>
      <pc:sldChg chg="addSp delSp modSp mod ord setBg setClrOvrMap">
        <pc:chgData name="sarah njau" userId="f8b7f356bf354518" providerId="LiveId" clId="{DC2FD7A1-9E59-4F99-B32E-85E1EF487631}" dt="2023-09-21T06:40:06.260" v="1219" actId="26606"/>
        <pc:sldMkLst>
          <pc:docMk/>
          <pc:sldMk cId="1841798602" sldId="267"/>
        </pc:sldMkLst>
        <pc:spChg chg="mod">
          <ac:chgData name="sarah njau" userId="f8b7f356bf354518" providerId="LiveId" clId="{DC2FD7A1-9E59-4F99-B32E-85E1EF487631}" dt="2023-09-21T06:40:06.260" v="1219" actId="26606"/>
          <ac:spMkLst>
            <pc:docMk/>
            <pc:sldMk cId="1841798602" sldId="267"/>
            <ac:spMk id="2" creationId="{02521A5F-FB03-5E21-8969-18DF0755650C}"/>
          </ac:spMkLst>
        </pc:spChg>
        <pc:spChg chg="add del">
          <ac:chgData name="sarah njau" userId="f8b7f356bf354518" providerId="LiveId" clId="{DC2FD7A1-9E59-4F99-B32E-85E1EF487631}" dt="2023-09-20T17:00:39.077" v="361" actId="26606"/>
          <ac:spMkLst>
            <pc:docMk/>
            <pc:sldMk cId="1841798602" sldId="267"/>
            <ac:spMk id="3" creationId="{532F05A4-5087-DA65-63BD-BD93F3E93157}"/>
          </ac:spMkLst>
        </pc:spChg>
        <pc:spChg chg="add del">
          <ac:chgData name="sarah njau" userId="f8b7f356bf354518" providerId="LiveId" clId="{DC2FD7A1-9E59-4F99-B32E-85E1EF487631}" dt="2023-09-20T16:59:55.257" v="356" actId="26606"/>
          <ac:spMkLst>
            <pc:docMk/>
            <pc:sldMk cId="1841798602" sldId="267"/>
            <ac:spMk id="9" creationId="{BACC6370-2D7E-4714-9D71-7542949D7D5D}"/>
          </ac:spMkLst>
        </pc:spChg>
        <pc:spChg chg="add del">
          <ac:chgData name="sarah njau" userId="f8b7f356bf354518" providerId="LiveId" clId="{DC2FD7A1-9E59-4F99-B32E-85E1EF487631}" dt="2023-09-20T16:59:55.257" v="356" actId="26606"/>
          <ac:spMkLst>
            <pc:docMk/>
            <pc:sldMk cId="1841798602" sldId="267"/>
            <ac:spMk id="11" creationId="{F68B3F68-107C-434F-AA38-110D5EA91B85}"/>
          </ac:spMkLst>
        </pc:spChg>
        <pc:spChg chg="add del">
          <ac:chgData name="sarah njau" userId="f8b7f356bf354518" providerId="LiveId" clId="{DC2FD7A1-9E59-4F99-B32E-85E1EF487631}" dt="2023-09-20T16:59:55.257" v="356" actId="26606"/>
          <ac:spMkLst>
            <pc:docMk/>
            <pc:sldMk cId="1841798602" sldId="267"/>
            <ac:spMk id="13" creationId="{AAD0DBB9-1A4B-4391-81D4-CB19F9AB918A}"/>
          </ac:spMkLst>
        </pc:spChg>
        <pc:spChg chg="add del">
          <ac:chgData name="sarah njau" userId="f8b7f356bf354518" providerId="LiveId" clId="{DC2FD7A1-9E59-4F99-B32E-85E1EF487631}" dt="2023-09-20T16:59:55.257" v="356" actId="26606"/>
          <ac:spMkLst>
            <pc:docMk/>
            <pc:sldMk cId="1841798602" sldId="267"/>
            <ac:spMk id="15" creationId="{063BBA22-50EA-4C4D-BE05-F1CE4E63AA56}"/>
          </ac:spMkLst>
        </pc:spChg>
        <pc:spChg chg="add del">
          <ac:chgData name="sarah njau" userId="f8b7f356bf354518" providerId="LiveId" clId="{DC2FD7A1-9E59-4F99-B32E-85E1EF487631}" dt="2023-09-21T06:40:06.260" v="1219" actId="26606"/>
          <ac:spMkLst>
            <pc:docMk/>
            <pc:sldMk cId="1841798602" sldId="267"/>
            <ac:spMk id="21" creationId="{2E442304-DDBD-4F7B-8017-36BCC863FB40}"/>
          </ac:spMkLst>
        </pc:spChg>
        <pc:spChg chg="add del">
          <ac:chgData name="sarah njau" userId="f8b7f356bf354518" providerId="LiveId" clId="{DC2FD7A1-9E59-4F99-B32E-85E1EF487631}" dt="2023-09-21T06:40:06.260" v="1219" actId="26606"/>
          <ac:spMkLst>
            <pc:docMk/>
            <pc:sldMk cId="1841798602" sldId="267"/>
            <ac:spMk id="22" creationId="{5E107275-3853-46FD-A241-DE4355A42675}"/>
          </ac:spMkLst>
        </pc:spChg>
        <pc:graphicFrameChg chg="add del">
          <ac:chgData name="sarah njau" userId="f8b7f356bf354518" providerId="LiveId" clId="{DC2FD7A1-9E59-4F99-B32E-85E1EF487631}" dt="2023-09-20T16:59:55.257" v="356" actId="26606"/>
          <ac:graphicFrameMkLst>
            <pc:docMk/>
            <pc:sldMk cId="1841798602" sldId="267"/>
            <ac:graphicFrameMk id="5" creationId="{DE13A9D8-830A-0948-2E2B-120783DF31A4}"/>
          </ac:graphicFrameMkLst>
        </pc:graphicFrameChg>
        <pc:graphicFrameChg chg="add del">
          <ac:chgData name="sarah njau" userId="f8b7f356bf354518" providerId="LiveId" clId="{DC2FD7A1-9E59-4F99-B32E-85E1EF487631}" dt="2023-09-20T16:59:59.203" v="358" actId="26606"/>
          <ac:graphicFrameMkLst>
            <pc:docMk/>
            <pc:sldMk cId="1841798602" sldId="267"/>
            <ac:graphicFrameMk id="17" creationId="{D9955035-2C0D-37EF-8E62-6265F1614AFB}"/>
          </ac:graphicFrameMkLst>
        </pc:graphicFrameChg>
        <pc:graphicFrameChg chg="add del">
          <ac:chgData name="sarah njau" userId="f8b7f356bf354518" providerId="LiveId" clId="{DC2FD7A1-9E59-4F99-B32E-85E1EF487631}" dt="2023-09-20T17:00:39.003" v="360" actId="26606"/>
          <ac:graphicFrameMkLst>
            <pc:docMk/>
            <pc:sldMk cId="1841798602" sldId="267"/>
            <ac:graphicFrameMk id="19" creationId="{88D9DBAB-998E-D7C2-3106-9E06A3BA312B}"/>
          </ac:graphicFrameMkLst>
        </pc:graphicFrameChg>
        <pc:graphicFrameChg chg="add mod modGraphic">
          <ac:chgData name="sarah njau" userId="f8b7f356bf354518" providerId="LiveId" clId="{DC2FD7A1-9E59-4F99-B32E-85E1EF487631}" dt="2023-09-21T06:40:06.260" v="1219" actId="26606"/>
          <ac:graphicFrameMkLst>
            <pc:docMk/>
            <pc:sldMk cId="1841798602" sldId="267"/>
            <ac:graphicFrameMk id="23" creationId="{ADD6DD14-C574-84B4-9DF5-D868EDFF5132}"/>
          </ac:graphicFrameMkLst>
        </pc:graphicFrameChg>
      </pc:sldChg>
      <pc:sldChg chg="addSp modSp mod ord setBg">
        <pc:chgData name="sarah njau" userId="f8b7f356bf354518" providerId="LiveId" clId="{DC2FD7A1-9E59-4F99-B32E-85E1EF487631}" dt="2023-09-20T18:11:10.997" v="1183"/>
        <pc:sldMkLst>
          <pc:docMk/>
          <pc:sldMk cId="4243455464" sldId="268"/>
        </pc:sldMkLst>
        <pc:spChg chg="mod">
          <ac:chgData name="sarah njau" userId="f8b7f356bf354518" providerId="LiveId" clId="{DC2FD7A1-9E59-4F99-B32E-85E1EF487631}" dt="2023-09-20T17:02:00.183" v="362" actId="26606"/>
          <ac:spMkLst>
            <pc:docMk/>
            <pc:sldMk cId="4243455464" sldId="268"/>
            <ac:spMk id="2" creationId="{A47E3CED-20F6-E1D7-55B4-5515E7C636DB}"/>
          </ac:spMkLst>
        </pc:spChg>
        <pc:spChg chg="mod">
          <ac:chgData name="sarah njau" userId="f8b7f356bf354518" providerId="LiveId" clId="{DC2FD7A1-9E59-4F99-B32E-85E1EF487631}" dt="2023-09-20T17:02:00.183" v="362" actId="26606"/>
          <ac:spMkLst>
            <pc:docMk/>
            <pc:sldMk cId="4243455464" sldId="268"/>
            <ac:spMk id="3" creationId="{31A27679-7180-A56C-18B7-75661384C117}"/>
          </ac:spMkLst>
        </pc:spChg>
        <pc:spChg chg="add">
          <ac:chgData name="sarah njau" userId="f8b7f356bf354518" providerId="LiveId" clId="{DC2FD7A1-9E59-4F99-B32E-85E1EF487631}" dt="2023-09-20T17:02:00.183" v="362" actId="26606"/>
          <ac:spMkLst>
            <pc:docMk/>
            <pc:sldMk cId="4243455464" sldId="268"/>
            <ac:spMk id="9" creationId="{1CDD8E39-EA14-4679-9655-1BFF5A7B63EE}"/>
          </ac:spMkLst>
        </pc:spChg>
        <pc:picChg chg="add">
          <ac:chgData name="sarah njau" userId="f8b7f356bf354518" providerId="LiveId" clId="{DC2FD7A1-9E59-4F99-B32E-85E1EF487631}" dt="2023-09-20T17:02:00.183" v="362" actId="26606"/>
          <ac:picMkLst>
            <pc:docMk/>
            <pc:sldMk cId="4243455464" sldId="268"/>
            <ac:picMk id="5" creationId="{02A26335-7990-BAA3-B4D2-4C0840FBCEDF}"/>
          </ac:picMkLst>
        </pc:picChg>
      </pc:sldChg>
      <pc:sldChg chg="addSp delSp modSp mod setBg">
        <pc:chgData name="sarah njau" userId="f8b7f356bf354518" providerId="LiveId" clId="{DC2FD7A1-9E59-4F99-B32E-85E1EF487631}" dt="2023-09-20T17:10:41.764" v="363" actId="26606"/>
        <pc:sldMkLst>
          <pc:docMk/>
          <pc:sldMk cId="622676087" sldId="269"/>
        </pc:sldMkLst>
        <pc:spChg chg="mod">
          <ac:chgData name="sarah njau" userId="f8b7f356bf354518" providerId="LiveId" clId="{DC2FD7A1-9E59-4F99-B32E-85E1EF487631}" dt="2023-09-20T17:10:41.764" v="363" actId="26606"/>
          <ac:spMkLst>
            <pc:docMk/>
            <pc:sldMk cId="622676087" sldId="269"/>
            <ac:spMk id="2" creationId="{B52483B9-E75B-70AF-4B9E-C62994426072}"/>
          </ac:spMkLst>
        </pc:spChg>
        <pc:spChg chg="del">
          <ac:chgData name="sarah njau" userId="f8b7f356bf354518" providerId="LiveId" clId="{DC2FD7A1-9E59-4F99-B32E-85E1EF487631}" dt="2023-09-20T17:10:41.764" v="363" actId="26606"/>
          <ac:spMkLst>
            <pc:docMk/>
            <pc:sldMk cId="622676087" sldId="269"/>
            <ac:spMk id="3" creationId="{0181F28C-6FF8-76D6-DF75-34C74354457B}"/>
          </ac:spMkLst>
        </pc:spChg>
        <pc:spChg chg="add">
          <ac:chgData name="sarah njau" userId="f8b7f356bf354518" providerId="LiveId" clId="{DC2FD7A1-9E59-4F99-B32E-85E1EF487631}" dt="2023-09-20T17:10:41.764" v="363" actId="26606"/>
          <ac:spMkLst>
            <pc:docMk/>
            <pc:sldMk cId="622676087" sldId="269"/>
            <ac:spMk id="9" creationId="{16AC3602-3348-4F31-9E43-076B03514ECB}"/>
          </ac:spMkLst>
        </pc:spChg>
        <pc:spChg chg="add">
          <ac:chgData name="sarah njau" userId="f8b7f356bf354518" providerId="LiveId" clId="{DC2FD7A1-9E59-4F99-B32E-85E1EF487631}" dt="2023-09-20T17:10:41.764" v="363" actId="26606"/>
          <ac:spMkLst>
            <pc:docMk/>
            <pc:sldMk cId="622676087" sldId="269"/>
            <ac:spMk id="11" creationId="{394094B0-A6C9-44BE-9042-66EF0612F625}"/>
          </ac:spMkLst>
        </pc:spChg>
        <pc:spChg chg="add">
          <ac:chgData name="sarah njau" userId="f8b7f356bf354518" providerId="LiveId" clId="{DC2FD7A1-9E59-4F99-B32E-85E1EF487631}" dt="2023-09-20T17:10:41.764" v="363" actId="26606"/>
          <ac:spMkLst>
            <pc:docMk/>
            <pc:sldMk cId="622676087" sldId="269"/>
            <ac:spMk id="13" creationId="{64C2CA96-0B16-4AA7-B340-33044D238597}"/>
          </ac:spMkLst>
        </pc:spChg>
        <pc:spChg chg="add">
          <ac:chgData name="sarah njau" userId="f8b7f356bf354518" providerId="LiveId" clId="{DC2FD7A1-9E59-4F99-B32E-85E1EF487631}" dt="2023-09-20T17:10:41.764" v="363" actId="26606"/>
          <ac:spMkLst>
            <pc:docMk/>
            <pc:sldMk cId="622676087" sldId="269"/>
            <ac:spMk id="15" creationId="{1D50D7A8-F1D5-4306-8A9B-DD7A73EB8BCE}"/>
          </ac:spMkLst>
        </pc:spChg>
        <pc:graphicFrameChg chg="add">
          <ac:chgData name="sarah njau" userId="f8b7f356bf354518" providerId="LiveId" clId="{DC2FD7A1-9E59-4F99-B32E-85E1EF487631}" dt="2023-09-20T17:10:41.764" v="363" actId="26606"/>
          <ac:graphicFrameMkLst>
            <pc:docMk/>
            <pc:sldMk cId="622676087" sldId="269"/>
            <ac:graphicFrameMk id="5" creationId="{B4EA3CFC-6E79-E955-DB5F-C9B6BF79E2CD}"/>
          </ac:graphicFrameMkLst>
        </pc:graphicFrameChg>
      </pc:sldChg>
      <pc:sldChg chg="addSp delSp modSp mod setBg">
        <pc:chgData name="sarah njau" userId="f8b7f356bf354518" providerId="LiveId" clId="{DC2FD7A1-9E59-4F99-B32E-85E1EF487631}" dt="2023-09-20T17:13:06.756" v="386" actId="26606"/>
        <pc:sldMkLst>
          <pc:docMk/>
          <pc:sldMk cId="2207966999" sldId="270"/>
        </pc:sldMkLst>
        <pc:spChg chg="mod ord">
          <ac:chgData name="sarah njau" userId="f8b7f356bf354518" providerId="LiveId" clId="{DC2FD7A1-9E59-4F99-B32E-85E1EF487631}" dt="2023-09-20T17:13:06.756" v="386" actId="26606"/>
          <ac:spMkLst>
            <pc:docMk/>
            <pc:sldMk cId="2207966999" sldId="270"/>
            <ac:spMk id="2" creationId="{37FD1054-75AC-491D-2696-6724AD1D391D}"/>
          </ac:spMkLst>
        </pc:spChg>
        <pc:spChg chg="mod ord">
          <ac:chgData name="sarah njau" userId="f8b7f356bf354518" providerId="LiveId" clId="{DC2FD7A1-9E59-4F99-B32E-85E1EF487631}" dt="2023-09-20T17:13:06.756" v="386" actId="26606"/>
          <ac:spMkLst>
            <pc:docMk/>
            <pc:sldMk cId="2207966999" sldId="270"/>
            <ac:spMk id="3" creationId="{A7C5DB88-5BAE-B0E8-B986-E33688C9D876}"/>
          </ac:spMkLst>
        </pc:spChg>
        <pc:spChg chg="add del">
          <ac:chgData name="sarah njau" userId="f8b7f356bf354518" providerId="LiveId" clId="{DC2FD7A1-9E59-4F99-B32E-85E1EF487631}" dt="2023-09-20T17:11:53.897" v="365" actId="26606"/>
          <ac:spMkLst>
            <pc:docMk/>
            <pc:sldMk cId="2207966999" sldId="270"/>
            <ac:spMk id="9" creationId="{04C21BAE-6866-4C7A-A7EC-C1B2E572D5BE}"/>
          </ac:spMkLst>
        </pc:spChg>
        <pc:spChg chg="add del">
          <ac:chgData name="sarah njau" userId="f8b7f356bf354518" providerId="LiveId" clId="{DC2FD7A1-9E59-4F99-B32E-85E1EF487631}" dt="2023-09-20T17:11:53.897" v="365" actId="26606"/>
          <ac:spMkLst>
            <pc:docMk/>
            <pc:sldMk cId="2207966999" sldId="270"/>
            <ac:spMk id="11" creationId="{7E7D0C94-08B4-48AE-8813-CC4D60294F42}"/>
          </ac:spMkLst>
        </pc:spChg>
        <pc:spChg chg="add del">
          <ac:chgData name="sarah njau" userId="f8b7f356bf354518" providerId="LiveId" clId="{DC2FD7A1-9E59-4F99-B32E-85E1EF487631}" dt="2023-09-20T17:11:53.897" v="365" actId="26606"/>
          <ac:spMkLst>
            <pc:docMk/>
            <pc:sldMk cId="2207966999" sldId="270"/>
            <ac:spMk id="13" creationId="{F0C518C2-0AA4-470C-87B9-9CBF428FBA25}"/>
          </ac:spMkLst>
        </pc:spChg>
        <pc:spChg chg="add del">
          <ac:chgData name="sarah njau" userId="f8b7f356bf354518" providerId="LiveId" clId="{DC2FD7A1-9E59-4F99-B32E-85E1EF487631}" dt="2023-09-20T17:11:56.694" v="367" actId="26606"/>
          <ac:spMkLst>
            <pc:docMk/>
            <pc:sldMk cId="2207966999" sldId="270"/>
            <ac:spMk id="15" creationId="{7A5F0580-5EE9-419F-96EE-B6529EF6E7D0}"/>
          </ac:spMkLst>
        </pc:spChg>
        <pc:spChg chg="add del">
          <ac:chgData name="sarah njau" userId="f8b7f356bf354518" providerId="LiveId" clId="{DC2FD7A1-9E59-4F99-B32E-85E1EF487631}" dt="2023-09-20T17:11:56.694" v="367" actId="26606"/>
          <ac:spMkLst>
            <pc:docMk/>
            <pc:sldMk cId="2207966999" sldId="270"/>
            <ac:spMk id="16" creationId="{8FC9BE17-9A7B-462D-AE50-3D8777387304}"/>
          </ac:spMkLst>
        </pc:spChg>
        <pc:spChg chg="add del">
          <ac:chgData name="sarah njau" userId="f8b7f356bf354518" providerId="LiveId" clId="{DC2FD7A1-9E59-4F99-B32E-85E1EF487631}" dt="2023-09-20T17:11:56.694" v="367" actId="26606"/>
          <ac:spMkLst>
            <pc:docMk/>
            <pc:sldMk cId="2207966999" sldId="270"/>
            <ac:spMk id="18" creationId="{3EBE8569-6AEC-4B8C-8D53-2DE337CDBA65}"/>
          </ac:spMkLst>
        </pc:spChg>
        <pc:spChg chg="add del">
          <ac:chgData name="sarah njau" userId="f8b7f356bf354518" providerId="LiveId" clId="{DC2FD7A1-9E59-4F99-B32E-85E1EF487631}" dt="2023-09-20T17:11:56.694" v="367" actId="26606"/>
          <ac:spMkLst>
            <pc:docMk/>
            <pc:sldMk cId="2207966999" sldId="270"/>
            <ac:spMk id="19" creationId="{55D4142C-5077-457F-A6AD-3FECFDB39685}"/>
          </ac:spMkLst>
        </pc:spChg>
        <pc:spChg chg="add del">
          <ac:chgData name="sarah njau" userId="f8b7f356bf354518" providerId="LiveId" clId="{DC2FD7A1-9E59-4F99-B32E-85E1EF487631}" dt="2023-09-20T17:12:47.627" v="377" actId="26606"/>
          <ac:spMkLst>
            <pc:docMk/>
            <pc:sldMk cId="2207966999" sldId="270"/>
            <ac:spMk id="33" creationId="{7E7D0C94-08B4-48AE-8813-CC4D60294F42}"/>
          </ac:spMkLst>
        </pc:spChg>
        <pc:spChg chg="add del">
          <ac:chgData name="sarah njau" userId="f8b7f356bf354518" providerId="LiveId" clId="{DC2FD7A1-9E59-4F99-B32E-85E1EF487631}" dt="2023-09-20T17:12:47.627" v="377" actId="26606"/>
          <ac:spMkLst>
            <pc:docMk/>
            <pc:sldMk cId="2207966999" sldId="270"/>
            <ac:spMk id="35" creationId="{F0C518C2-0AA4-470C-87B9-9CBF428FBA25}"/>
          </ac:spMkLst>
        </pc:spChg>
        <pc:spChg chg="add del">
          <ac:chgData name="sarah njau" userId="f8b7f356bf354518" providerId="LiveId" clId="{DC2FD7A1-9E59-4F99-B32E-85E1EF487631}" dt="2023-09-20T17:12:49.622" v="379" actId="26606"/>
          <ac:spMkLst>
            <pc:docMk/>
            <pc:sldMk cId="2207966999" sldId="270"/>
            <ac:spMk id="37" creationId="{7A5F0580-5EE9-419F-96EE-B6529EF6E7D0}"/>
          </ac:spMkLst>
        </pc:spChg>
        <pc:spChg chg="add del">
          <ac:chgData name="sarah njau" userId="f8b7f356bf354518" providerId="LiveId" clId="{DC2FD7A1-9E59-4F99-B32E-85E1EF487631}" dt="2023-09-20T17:12:42.571" v="375" actId="26606"/>
          <ac:spMkLst>
            <pc:docMk/>
            <pc:sldMk cId="2207966999" sldId="270"/>
            <ac:spMk id="38" creationId="{9F7D5CDA-D291-4307-BF55-1381FED29634}"/>
          </ac:spMkLst>
        </pc:spChg>
        <pc:spChg chg="add del">
          <ac:chgData name="sarah njau" userId="f8b7f356bf354518" providerId="LiveId" clId="{DC2FD7A1-9E59-4F99-B32E-85E1EF487631}" dt="2023-09-20T17:12:42.571" v="375" actId="26606"/>
          <ac:spMkLst>
            <pc:docMk/>
            <pc:sldMk cId="2207966999" sldId="270"/>
            <ac:spMk id="39" creationId="{59B296B9-C5A5-4E4F-9B60-C907B5F1466C}"/>
          </ac:spMkLst>
        </pc:spChg>
        <pc:spChg chg="add del">
          <ac:chgData name="sarah njau" userId="f8b7f356bf354518" providerId="LiveId" clId="{DC2FD7A1-9E59-4F99-B32E-85E1EF487631}" dt="2023-09-20T17:12:42.571" v="375" actId="26606"/>
          <ac:spMkLst>
            <pc:docMk/>
            <pc:sldMk cId="2207966999" sldId="270"/>
            <ac:spMk id="40" creationId="{D0300FD3-5AF1-6305-15FA-9078072672E2}"/>
          </ac:spMkLst>
        </pc:spChg>
        <pc:spChg chg="add del">
          <ac:chgData name="sarah njau" userId="f8b7f356bf354518" providerId="LiveId" clId="{DC2FD7A1-9E59-4F99-B32E-85E1EF487631}" dt="2023-09-20T17:12:47.627" v="377" actId="26606"/>
          <ac:spMkLst>
            <pc:docMk/>
            <pc:sldMk cId="2207966999" sldId="270"/>
            <ac:spMk id="42" creationId="{04C21BAE-6866-4C7A-A7EC-C1B2E572D5BE}"/>
          </ac:spMkLst>
        </pc:spChg>
        <pc:spChg chg="add del">
          <ac:chgData name="sarah njau" userId="f8b7f356bf354518" providerId="LiveId" clId="{DC2FD7A1-9E59-4F99-B32E-85E1EF487631}" dt="2023-09-20T17:12:49.622" v="379" actId="26606"/>
          <ac:spMkLst>
            <pc:docMk/>
            <pc:sldMk cId="2207966999" sldId="270"/>
            <ac:spMk id="44" creationId="{9AA72BD9-2C5A-4EDC-931F-5AA08EACA0F3}"/>
          </ac:spMkLst>
        </pc:spChg>
        <pc:spChg chg="add del">
          <ac:chgData name="sarah njau" userId="f8b7f356bf354518" providerId="LiveId" clId="{DC2FD7A1-9E59-4F99-B32E-85E1EF487631}" dt="2023-09-20T17:12:49.622" v="379" actId="26606"/>
          <ac:spMkLst>
            <pc:docMk/>
            <pc:sldMk cId="2207966999" sldId="270"/>
            <ac:spMk id="45" creationId="{DD3981AC-7B61-4947-BCF3-F7AA7FA385B9}"/>
          </ac:spMkLst>
        </pc:spChg>
        <pc:spChg chg="add del">
          <ac:chgData name="sarah njau" userId="f8b7f356bf354518" providerId="LiveId" clId="{DC2FD7A1-9E59-4F99-B32E-85E1EF487631}" dt="2023-09-20T17:12:49.622" v="379" actId="26606"/>
          <ac:spMkLst>
            <pc:docMk/>
            <pc:sldMk cId="2207966999" sldId="270"/>
            <ac:spMk id="46" creationId="{55D4142C-5077-457F-A6AD-3FECFDB39685}"/>
          </ac:spMkLst>
        </pc:spChg>
        <pc:spChg chg="add del">
          <ac:chgData name="sarah njau" userId="f8b7f356bf354518" providerId="LiveId" clId="{DC2FD7A1-9E59-4F99-B32E-85E1EF487631}" dt="2023-09-20T17:12:51.437" v="381" actId="26606"/>
          <ac:spMkLst>
            <pc:docMk/>
            <pc:sldMk cId="2207966999" sldId="270"/>
            <ac:spMk id="48" creationId="{F13C74B1-5B17-4795-BED0-7140497B445A}"/>
          </ac:spMkLst>
        </pc:spChg>
        <pc:spChg chg="add del">
          <ac:chgData name="sarah njau" userId="f8b7f356bf354518" providerId="LiveId" clId="{DC2FD7A1-9E59-4F99-B32E-85E1EF487631}" dt="2023-09-20T17:12:51.437" v="381" actId="26606"/>
          <ac:spMkLst>
            <pc:docMk/>
            <pc:sldMk cId="2207966999" sldId="270"/>
            <ac:spMk id="49" creationId="{D4974D33-8DC5-464E-8C6D-BE58F0669C17}"/>
          </ac:spMkLst>
        </pc:spChg>
        <pc:spChg chg="add del">
          <ac:chgData name="sarah njau" userId="f8b7f356bf354518" providerId="LiveId" clId="{DC2FD7A1-9E59-4F99-B32E-85E1EF487631}" dt="2023-09-20T17:12:54.824" v="383" actId="26606"/>
          <ac:spMkLst>
            <pc:docMk/>
            <pc:sldMk cId="2207966999" sldId="270"/>
            <ac:spMk id="51" creationId="{04812C46-200A-4DEB-A05E-3ED6C68C2387}"/>
          </ac:spMkLst>
        </pc:spChg>
        <pc:spChg chg="add del">
          <ac:chgData name="sarah njau" userId="f8b7f356bf354518" providerId="LiveId" clId="{DC2FD7A1-9E59-4F99-B32E-85E1EF487631}" dt="2023-09-20T17:12:54.824" v="383" actId="26606"/>
          <ac:spMkLst>
            <pc:docMk/>
            <pc:sldMk cId="2207966999" sldId="270"/>
            <ac:spMk id="52" creationId="{D1EA859B-E555-4109-94F3-6700E046E008}"/>
          </ac:spMkLst>
        </pc:spChg>
        <pc:grpChg chg="add del">
          <ac:chgData name="sarah njau" userId="f8b7f356bf354518" providerId="LiveId" clId="{DC2FD7A1-9E59-4F99-B32E-85E1EF487631}" dt="2023-09-20T17:12:54.831" v="384" actId="26606"/>
          <ac:grpSpMkLst>
            <pc:docMk/>
            <pc:sldMk cId="2207966999" sldId="270"/>
            <ac:grpSpMk id="25" creationId="{5EFBDE31-BB3E-6CFC-23CD-B5976DA38438}"/>
          </ac:grpSpMkLst>
        </pc:grpChg>
        <pc:grpChg chg="add del">
          <ac:chgData name="sarah njau" userId="f8b7f356bf354518" providerId="LiveId" clId="{DC2FD7A1-9E59-4F99-B32E-85E1EF487631}" dt="2023-09-20T17:12:38.195" v="373" actId="26606"/>
          <ac:grpSpMkLst>
            <pc:docMk/>
            <pc:sldMk cId="2207966999" sldId="270"/>
            <ac:grpSpMk id="31" creationId="{9B991AFC-21D0-28BD-C527-F66B1B56F841}"/>
          </ac:grpSpMkLst>
        </pc:grpChg>
        <pc:grpChg chg="add">
          <ac:chgData name="sarah njau" userId="f8b7f356bf354518" providerId="LiveId" clId="{DC2FD7A1-9E59-4F99-B32E-85E1EF487631}" dt="2023-09-20T17:13:06.756" v="386" actId="26606"/>
          <ac:grpSpMkLst>
            <pc:docMk/>
            <pc:sldMk cId="2207966999" sldId="270"/>
            <ac:grpSpMk id="59" creationId="{9B991AFC-21D0-28BD-C527-F66B1B56F841}"/>
          </ac:grpSpMkLst>
        </pc:grpChg>
        <pc:picChg chg="add del">
          <ac:chgData name="sarah njau" userId="f8b7f356bf354518" providerId="LiveId" clId="{DC2FD7A1-9E59-4F99-B32E-85E1EF487631}" dt="2023-09-20T17:11:53.897" v="365" actId="26606"/>
          <ac:picMkLst>
            <pc:docMk/>
            <pc:sldMk cId="2207966999" sldId="270"/>
            <ac:picMk id="5" creationId="{C18E567B-1DA8-0CE3-3BC3-33081A7D7612}"/>
          </ac:picMkLst>
        </pc:picChg>
        <pc:picChg chg="add del">
          <ac:chgData name="sarah njau" userId="f8b7f356bf354518" providerId="LiveId" clId="{DC2FD7A1-9E59-4F99-B32E-85E1EF487631}" dt="2023-09-20T17:11:56.694" v="367" actId="26606"/>
          <ac:picMkLst>
            <pc:docMk/>
            <pc:sldMk cId="2207966999" sldId="270"/>
            <ac:picMk id="17" creationId="{56368DD5-F7C8-0851-D019-D581E36CCE53}"/>
          </ac:picMkLst>
        </pc:picChg>
        <pc:picChg chg="add del">
          <ac:chgData name="sarah njau" userId="f8b7f356bf354518" providerId="LiveId" clId="{DC2FD7A1-9E59-4F99-B32E-85E1EF487631}" dt="2023-09-20T17:12:12.610" v="369" actId="26606"/>
          <ac:picMkLst>
            <pc:docMk/>
            <pc:sldMk cId="2207966999" sldId="270"/>
            <ac:picMk id="21" creationId="{5A6DE2C8-C229-CF9D-7AA0-7BD58252FB35}"/>
          </ac:picMkLst>
        </pc:picChg>
        <pc:picChg chg="add mod ord">
          <ac:chgData name="sarah njau" userId="f8b7f356bf354518" providerId="LiveId" clId="{DC2FD7A1-9E59-4F99-B32E-85E1EF487631}" dt="2023-09-20T17:13:06.756" v="386" actId="26606"/>
          <ac:picMkLst>
            <pc:docMk/>
            <pc:sldMk cId="2207966999" sldId="270"/>
            <ac:picMk id="24" creationId="{FC895488-CF32-DE9C-40A1-6AFFDEC5D365}"/>
          </ac:picMkLst>
        </pc:picChg>
        <pc:cxnChg chg="add del">
          <ac:chgData name="sarah njau" userId="f8b7f356bf354518" providerId="LiveId" clId="{DC2FD7A1-9E59-4F99-B32E-85E1EF487631}" dt="2023-09-20T17:12:12.610" v="369" actId="26606"/>
          <ac:cxnSpMkLst>
            <pc:docMk/>
            <pc:sldMk cId="2207966999" sldId="270"/>
            <ac:cxnSpMk id="22" creationId="{1503BFE4-729B-D9D0-C17B-501E6AF1127A}"/>
          </ac:cxnSpMkLst>
        </pc:cxnChg>
        <pc:cxnChg chg="add del">
          <ac:chgData name="sarah njau" userId="f8b7f356bf354518" providerId="LiveId" clId="{DC2FD7A1-9E59-4F99-B32E-85E1EF487631}" dt="2023-09-20T17:13:06.756" v="386" actId="26606"/>
          <ac:cxnSpMkLst>
            <pc:docMk/>
            <pc:sldMk cId="2207966999" sldId="270"/>
            <ac:cxnSpMk id="54" creationId="{FC23E3B9-5ABF-58B3-E2B0-E9A5DAA90037}"/>
          </ac:cxnSpMkLst>
        </pc:cxnChg>
      </pc:sldChg>
      <pc:sldChg chg="addSp delSp modSp mod setBg">
        <pc:chgData name="sarah njau" userId="f8b7f356bf354518" providerId="LiveId" clId="{DC2FD7A1-9E59-4F99-B32E-85E1EF487631}" dt="2023-09-20T17:15:35.555" v="409" actId="26606"/>
        <pc:sldMkLst>
          <pc:docMk/>
          <pc:sldMk cId="2005082281" sldId="271"/>
        </pc:sldMkLst>
        <pc:spChg chg="mod">
          <ac:chgData name="sarah njau" userId="f8b7f356bf354518" providerId="LiveId" clId="{DC2FD7A1-9E59-4F99-B32E-85E1EF487631}" dt="2023-09-20T17:15:35.555" v="409" actId="26606"/>
          <ac:spMkLst>
            <pc:docMk/>
            <pc:sldMk cId="2005082281" sldId="271"/>
            <ac:spMk id="2" creationId="{B0FA2EFC-4F4C-8FE8-9E61-A29FE8AD2716}"/>
          </ac:spMkLst>
        </pc:spChg>
        <pc:spChg chg="add del">
          <ac:chgData name="sarah njau" userId="f8b7f356bf354518" providerId="LiveId" clId="{DC2FD7A1-9E59-4F99-B32E-85E1EF487631}" dt="2023-09-20T17:15:35.555" v="409" actId="26606"/>
          <ac:spMkLst>
            <pc:docMk/>
            <pc:sldMk cId="2005082281" sldId="271"/>
            <ac:spMk id="3" creationId="{046B936E-58C8-7078-7B9C-1C39A426B0DD}"/>
          </ac:spMkLst>
        </pc:spChg>
        <pc:spChg chg="add del">
          <ac:chgData name="sarah njau" userId="f8b7f356bf354518" providerId="LiveId" clId="{DC2FD7A1-9E59-4F99-B32E-85E1EF487631}" dt="2023-09-20T17:14:01.202" v="388" actId="26606"/>
          <ac:spMkLst>
            <pc:docMk/>
            <pc:sldMk cId="2005082281" sldId="271"/>
            <ac:spMk id="9" creationId="{CB49665F-0298-4449-8D2D-209989CB9EE3}"/>
          </ac:spMkLst>
        </pc:spChg>
        <pc:spChg chg="add del">
          <ac:chgData name="sarah njau" userId="f8b7f356bf354518" providerId="LiveId" clId="{DC2FD7A1-9E59-4F99-B32E-85E1EF487631}" dt="2023-09-20T17:14:01.202" v="388" actId="26606"/>
          <ac:spMkLst>
            <pc:docMk/>
            <pc:sldMk cId="2005082281" sldId="271"/>
            <ac:spMk id="11" creationId="{A71EEC14-174A-46FA-B046-474750457130}"/>
          </ac:spMkLst>
        </pc:spChg>
        <pc:spChg chg="add del">
          <ac:chgData name="sarah njau" userId="f8b7f356bf354518" providerId="LiveId" clId="{DC2FD7A1-9E59-4F99-B32E-85E1EF487631}" dt="2023-09-20T17:15:21.734" v="402" actId="26606"/>
          <ac:spMkLst>
            <pc:docMk/>
            <pc:sldMk cId="2005082281" sldId="271"/>
            <ac:spMk id="15" creationId="{063BBA22-50EA-4C4D-BE05-F1CE4E63AA56}"/>
          </ac:spMkLst>
        </pc:spChg>
        <pc:spChg chg="add del">
          <ac:chgData name="sarah njau" userId="f8b7f356bf354518" providerId="LiveId" clId="{DC2FD7A1-9E59-4F99-B32E-85E1EF487631}" dt="2023-09-20T17:14:14.202" v="390" actId="26606"/>
          <ac:spMkLst>
            <pc:docMk/>
            <pc:sldMk cId="2005082281" sldId="271"/>
            <ac:spMk id="26" creationId="{2659FDB4-FCBE-4A89-B46D-43D4FA54464D}"/>
          </ac:spMkLst>
        </pc:spChg>
        <pc:spChg chg="add del">
          <ac:chgData name="sarah njau" userId="f8b7f356bf354518" providerId="LiveId" clId="{DC2FD7A1-9E59-4F99-B32E-85E1EF487631}" dt="2023-09-20T17:14:14.202" v="390" actId="26606"/>
          <ac:spMkLst>
            <pc:docMk/>
            <pc:sldMk cId="2005082281" sldId="271"/>
            <ac:spMk id="28" creationId="{58BDB0EE-D238-415B-9ED8-62AA6AB2AAD1}"/>
          </ac:spMkLst>
        </pc:spChg>
        <pc:spChg chg="add del">
          <ac:chgData name="sarah njau" userId="f8b7f356bf354518" providerId="LiveId" clId="{DC2FD7A1-9E59-4F99-B32E-85E1EF487631}" dt="2023-09-20T17:14:14.202" v="390" actId="26606"/>
          <ac:spMkLst>
            <pc:docMk/>
            <pc:sldMk cId="2005082281" sldId="271"/>
            <ac:spMk id="29" creationId="{C5B55FC3-961D-4325-82F1-DE92B0D04E03}"/>
          </ac:spMkLst>
        </pc:spChg>
        <pc:spChg chg="add del">
          <ac:chgData name="sarah njau" userId="f8b7f356bf354518" providerId="LiveId" clId="{DC2FD7A1-9E59-4F99-B32E-85E1EF487631}" dt="2023-09-20T17:14:14.202" v="390" actId="26606"/>
          <ac:spMkLst>
            <pc:docMk/>
            <pc:sldMk cId="2005082281" sldId="271"/>
            <ac:spMk id="30" creationId="{4C8AB332-D09E-4F28-943C-DABDD4716A3C}"/>
          </ac:spMkLst>
        </pc:spChg>
        <pc:spChg chg="add del">
          <ac:chgData name="sarah njau" userId="f8b7f356bf354518" providerId="LiveId" clId="{DC2FD7A1-9E59-4F99-B32E-85E1EF487631}" dt="2023-09-20T17:14:56.378" v="396" actId="26606"/>
          <ac:spMkLst>
            <pc:docMk/>
            <pc:sldMk cId="2005082281" sldId="271"/>
            <ac:spMk id="37" creationId="{04C21BAE-6866-4C7A-A7EC-C1B2E572D5BE}"/>
          </ac:spMkLst>
        </pc:spChg>
        <pc:spChg chg="add del">
          <ac:chgData name="sarah njau" userId="f8b7f356bf354518" providerId="LiveId" clId="{DC2FD7A1-9E59-4F99-B32E-85E1EF487631}" dt="2023-09-20T17:14:56.378" v="396" actId="26606"/>
          <ac:spMkLst>
            <pc:docMk/>
            <pc:sldMk cId="2005082281" sldId="271"/>
            <ac:spMk id="39" creationId="{7E7D0C94-08B4-48AE-8813-CC4D60294F42}"/>
          </ac:spMkLst>
        </pc:spChg>
        <pc:spChg chg="add del">
          <ac:chgData name="sarah njau" userId="f8b7f356bf354518" providerId="LiveId" clId="{DC2FD7A1-9E59-4F99-B32E-85E1EF487631}" dt="2023-09-20T17:14:56.378" v="396" actId="26606"/>
          <ac:spMkLst>
            <pc:docMk/>
            <pc:sldMk cId="2005082281" sldId="271"/>
            <ac:spMk id="40" creationId="{F0C518C2-0AA4-470C-87B9-9CBF428FBA25}"/>
          </ac:spMkLst>
        </pc:spChg>
        <pc:spChg chg="add del">
          <ac:chgData name="sarah njau" userId="f8b7f356bf354518" providerId="LiveId" clId="{DC2FD7A1-9E59-4F99-B32E-85E1EF487631}" dt="2023-09-20T17:14:56.378" v="396" actId="26606"/>
          <ac:spMkLst>
            <pc:docMk/>
            <pc:sldMk cId="2005082281" sldId="271"/>
            <ac:spMk id="41" creationId="{046B936E-58C8-7078-7B9C-1C39A426B0DD}"/>
          </ac:spMkLst>
        </pc:spChg>
        <pc:spChg chg="add del">
          <ac:chgData name="sarah njau" userId="f8b7f356bf354518" providerId="LiveId" clId="{DC2FD7A1-9E59-4F99-B32E-85E1EF487631}" dt="2023-09-20T17:14:59.401" v="398" actId="26606"/>
          <ac:spMkLst>
            <pc:docMk/>
            <pc:sldMk cId="2005082281" sldId="271"/>
            <ac:spMk id="43" creationId="{C0763A76-9F1C-4FC5-82B7-DD475DA461B2}"/>
          </ac:spMkLst>
        </pc:spChg>
        <pc:spChg chg="add del">
          <ac:chgData name="sarah njau" userId="f8b7f356bf354518" providerId="LiveId" clId="{DC2FD7A1-9E59-4F99-B32E-85E1EF487631}" dt="2023-09-20T17:14:59.401" v="398" actId="26606"/>
          <ac:spMkLst>
            <pc:docMk/>
            <pc:sldMk cId="2005082281" sldId="271"/>
            <ac:spMk id="44" creationId="{E81BF4F6-F2CF-4984-9D14-D6966D92F99F}"/>
          </ac:spMkLst>
        </pc:spChg>
        <pc:spChg chg="add del">
          <ac:chgData name="sarah njau" userId="f8b7f356bf354518" providerId="LiveId" clId="{DC2FD7A1-9E59-4F99-B32E-85E1EF487631}" dt="2023-09-20T17:14:59.401" v="398" actId="26606"/>
          <ac:spMkLst>
            <pc:docMk/>
            <pc:sldMk cId="2005082281" sldId="271"/>
            <ac:spMk id="45" creationId="{046B936E-58C8-7078-7B9C-1C39A426B0DD}"/>
          </ac:spMkLst>
        </pc:spChg>
        <pc:spChg chg="add del">
          <ac:chgData name="sarah njau" userId="f8b7f356bf354518" providerId="LiveId" clId="{DC2FD7A1-9E59-4F99-B32E-85E1EF487631}" dt="2023-09-20T17:15:01.903" v="400" actId="26606"/>
          <ac:spMkLst>
            <pc:docMk/>
            <pc:sldMk cId="2005082281" sldId="271"/>
            <ac:spMk id="48" creationId="{7301F447-EEF7-48F5-AF73-7566EE7F64AD}"/>
          </ac:spMkLst>
        </pc:spChg>
        <pc:spChg chg="add del">
          <ac:chgData name="sarah njau" userId="f8b7f356bf354518" providerId="LiveId" clId="{DC2FD7A1-9E59-4F99-B32E-85E1EF487631}" dt="2023-09-20T17:15:01.903" v="400" actId="26606"/>
          <ac:spMkLst>
            <pc:docMk/>
            <pc:sldMk cId="2005082281" sldId="271"/>
            <ac:spMk id="49" creationId="{F7117410-A2A4-4085-9ADC-46744551DBDE}"/>
          </ac:spMkLst>
        </pc:spChg>
        <pc:spChg chg="add del">
          <ac:chgData name="sarah njau" userId="f8b7f356bf354518" providerId="LiveId" clId="{DC2FD7A1-9E59-4F99-B32E-85E1EF487631}" dt="2023-09-20T17:15:01.903" v="400" actId="26606"/>
          <ac:spMkLst>
            <pc:docMk/>
            <pc:sldMk cId="2005082281" sldId="271"/>
            <ac:spMk id="50" creationId="{99F74EB5-E547-4FB4-95F5-BCC788F3C4A0}"/>
          </ac:spMkLst>
        </pc:spChg>
        <pc:spChg chg="add del">
          <ac:chgData name="sarah njau" userId="f8b7f356bf354518" providerId="LiveId" clId="{DC2FD7A1-9E59-4F99-B32E-85E1EF487631}" dt="2023-09-20T17:15:21.734" v="402" actId="26606"/>
          <ac:spMkLst>
            <pc:docMk/>
            <pc:sldMk cId="2005082281" sldId="271"/>
            <ac:spMk id="53" creationId="{BACC6370-2D7E-4714-9D71-7542949D7D5D}"/>
          </ac:spMkLst>
        </pc:spChg>
        <pc:spChg chg="add del">
          <ac:chgData name="sarah njau" userId="f8b7f356bf354518" providerId="LiveId" clId="{DC2FD7A1-9E59-4F99-B32E-85E1EF487631}" dt="2023-09-20T17:15:21.734" v="402" actId="26606"/>
          <ac:spMkLst>
            <pc:docMk/>
            <pc:sldMk cId="2005082281" sldId="271"/>
            <ac:spMk id="54" creationId="{F68B3F68-107C-434F-AA38-110D5EA91B85}"/>
          </ac:spMkLst>
        </pc:spChg>
        <pc:spChg chg="add del">
          <ac:chgData name="sarah njau" userId="f8b7f356bf354518" providerId="LiveId" clId="{DC2FD7A1-9E59-4F99-B32E-85E1EF487631}" dt="2023-09-20T17:15:21.734" v="402" actId="26606"/>
          <ac:spMkLst>
            <pc:docMk/>
            <pc:sldMk cId="2005082281" sldId="271"/>
            <ac:spMk id="55" creationId="{AAD0DBB9-1A4B-4391-81D4-CB19F9AB918A}"/>
          </ac:spMkLst>
        </pc:spChg>
        <pc:spChg chg="add del">
          <ac:chgData name="sarah njau" userId="f8b7f356bf354518" providerId="LiveId" clId="{DC2FD7A1-9E59-4F99-B32E-85E1EF487631}" dt="2023-09-20T17:15:32.886" v="406" actId="26606"/>
          <ac:spMkLst>
            <pc:docMk/>
            <pc:sldMk cId="2005082281" sldId="271"/>
            <ac:spMk id="62" creationId="{046B936E-58C8-7078-7B9C-1C39A426B0DD}"/>
          </ac:spMkLst>
        </pc:spChg>
        <pc:spChg chg="add del">
          <ac:chgData name="sarah njau" userId="f8b7f356bf354518" providerId="LiveId" clId="{DC2FD7A1-9E59-4F99-B32E-85E1EF487631}" dt="2023-09-20T17:15:35.542" v="408" actId="26606"/>
          <ac:spMkLst>
            <pc:docMk/>
            <pc:sldMk cId="2005082281" sldId="271"/>
            <ac:spMk id="64" creationId="{2659FDB4-FCBE-4A89-B46D-43D4FA54464D}"/>
          </ac:spMkLst>
        </pc:spChg>
        <pc:spChg chg="add del">
          <ac:chgData name="sarah njau" userId="f8b7f356bf354518" providerId="LiveId" clId="{DC2FD7A1-9E59-4F99-B32E-85E1EF487631}" dt="2023-09-20T17:15:35.542" v="408" actId="26606"/>
          <ac:spMkLst>
            <pc:docMk/>
            <pc:sldMk cId="2005082281" sldId="271"/>
            <ac:spMk id="66" creationId="{58BDB0EE-D238-415B-9ED8-62AA6AB2AAD1}"/>
          </ac:spMkLst>
        </pc:spChg>
        <pc:spChg chg="add del">
          <ac:chgData name="sarah njau" userId="f8b7f356bf354518" providerId="LiveId" clId="{DC2FD7A1-9E59-4F99-B32E-85E1EF487631}" dt="2023-09-20T17:15:35.542" v="408" actId="26606"/>
          <ac:spMkLst>
            <pc:docMk/>
            <pc:sldMk cId="2005082281" sldId="271"/>
            <ac:spMk id="67" creationId="{C5B55FC3-961D-4325-82F1-DE92B0D04E03}"/>
          </ac:spMkLst>
        </pc:spChg>
        <pc:spChg chg="add del">
          <ac:chgData name="sarah njau" userId="f8b7f356bf354518" providerId="LiveId" clId="{DC2FD7A1-9E59-4F99-B32E-85E1EF487631}" dt="2023-09-20T17:15:35.542" v="408" actId="26606"/>
          <ac:spMkLst>
            <pc:docMk/>
            <pc:sldMk cId="2005082281" sldId="271"/>
            <ac:spMk id="68" creationId="{4C8AB332-D09E-4F28-943C-DABDD4716A3C}"/>
          </ac:spMkLst>
        </pc:spChg>
        <pc:spChg chg="add">
          <ac:chgData name="sarah njau" userId="f8b7f356bf354518" providerId="LiveId" clId="{DC2FD7A1-9E59-4F99-B32E-85E1EF487631}" dt="2023-09-20T17:15:35.555" v="409" actId="26606"/>
          <ac:spMkLst>
            <pc:docMk/>
            <pc:sldMk cId="2005082281" sldId="271"/>
            <ac:spMk id="74" creationId="{046B936E-58C8-7078-7B9C-1C39A426B0DD}"/>
          </ac:spMkLst>
        </pc:spChg>
        <pc:grpChg chg="add del">
          <ac:chgData name="sarah njau" userId="f8b7f356bf354518" providerId="LiveId" clId="{DC2FD7A1-9E59-4F99-B32E-85E1EF487631}" dt="2023-09-20T17:15:32.886" v="406" actId="26606"/>
          <ac:grpSpMkLst>
            <pc:docMk/>
            <pc:sldMk cId="2005082281" sldId="271"/>
            <ac:grpSpMk id="8" creationId="{CEFDED2C-4F29-042E-6C91-27466B43F5FF}"/>
          </ac:grpSpMkLst>
        </pc:grpChg>
        <pc:grpChg chg="add del">
          <ac:chgData name="sarah njau" userId="f8b7f356bf354518" providerId="LiveId" clId="{DC2FD7A1-9E59-4F99-B32E-85E1EF487631}" dt="2023-09-20T17:14:01.202" v="388" actId="26606"/>
          <ac:grpSpMkLst>
            <pc:docMk/>
            <pc:sldMk cId="2005082281" sldId="271"/>
            <ac:grpSpMk id="13" creationId="{EEB6CB95-E653-4C6C-AE51-62FD848E8D5B}"/>
          </ac:grpSpMkLst>
        </pc:grpChg>
        <pc:grpChg chg="add del">
          <ac:chgData name="sarah njau" userId="f8b7f356bf354518" providerId="LiveId" clId="{DC2FD7A1-9E59-4F99-B32E-85E1EF487631}" dt="2023-09-20T17:14:01.202" v="388" actId="26606"/>
          <ac:grpSpMkLst>
            <pc:docMk/>
            <pc:sldMk cId="2005082281" sldId="271"/>
            <ac:grpSpMk id="17" creationId="{43F5E015-E085-4624-B431-B42414448684}"/>
          </ac:grpSpMkLst>
        </pc:grpChg>
        <pc:grpChg chg="add">
          <ac:chgData name="sarah njau" userId="f8b7f356bf354518" providerId="LiveId" clId="{DC2FD7A1-9E59-4F99-B32E-85E1EF487631}" dt="2023-09-20T17:15:35.555" v="409" actId="26606"/>
          <ac:grpSpMkLst>
            <pc:docMk/>
            <pc:sldMk cId="2005082281" sldId="271"/>
            <ac:grpSpMk id="72" creationId="{5EFBDE31-BB3E-6CFC-23CD-B5976DA38438}"/>
          </ac:grpSpMkLst>
        </pc:grpChg>
        <pc:graphicFrameChg chg="add del">
          <ac:chgData name="sarah njau" userId="f8b7f356bf354518" providerId="LiveId" clId="{DC2FD7A1-9E59-4F99-B32E-85E1EF487631}" dt="2023-09-20T17:14:01.202" v="388" actId="26606"/>
          <ac:graphicFrameMkLst>
            <pc:docMk/>
            <pc:sldMk cId="2005082281" sldId="271"/>
            <ac:graphicFrameMk id="5" creationId="{4F94CE6A-6982-B969-D687-BEACBDA276E8}"/>
          </ac:graphicFrameMkLst>
        </pc:graphicFrameChg>
        <pc:graphicFrameChg chg="add del">
          <ac:chgData name="sarah njau" userId="f8b7f356bf354518" providerId="LiveId" clId="{DC2FD7A1-9E59-4F99-B32E-85E1EF487631}" dt="2023-09-20T17:14:14.202" v="390" actId="26606"/>
          <ac:graphicFrameMkLst>
            <pc:docMk/>
            <pc:sldMk cId="2005082281" sldId="271"/>
            <ac:graphicFrameMk id="31" creationId="{29151A40-6817-F433-59D5-2672B3AFD802}"/>
          </ac:graphicFrameMkLst>
        </pc:graphicFrameChg>
        <pc:graphicFrameChg chg="add del">
          <ac:chgData name="sarah njau" userId="f8b7f356bf354518" providerId="LiveId" clId="{DC2FD7A1-9E59-4F99-B32E-85E1EF487631}" dt="2023-09-20T17:14:17.812" v="392" actId="26606"/>
          <ac:graphicFrameMkLst>
            <pc:docMk/>
            <pc:sldMk cId="2005082281" sldId="271"/>
            <ac:graphicFrameMk id="33" creationId="{2210F38C-B030-3B36-A8A2-53E17CD93316}"/>
          </ac:graphicFrameMkLst>
        </pc:graphicFrameChg>
        <pc:graphicFrameChg chg="add del">
          <ac:chgData name="sarah njau" userId="f8b7f356bf354518" providerId="LiveId" clId="{DC2FD7A1-9E59-4F99-B32E-85E1EF487631}" dt="2023-09-20T17:14:48.714" v="394" actId="26606"/>
          <ac:graphicFrameMkLst>
            <pc:docMk/>
            <pc:sldMk cId="2005082281" sldId="271"/>
            <ac:graphicFrameMk id="35" creationId="{08DBD7DF-3E5D-5858-2379-EBBAEA47986D}"/>
          </ac:graphicFrameMkLst>
        </pc:graphicFrameChg>
        <pc:graphicFrameChg chg="add del">
          <ac:chgData name="sarah njau" userId="f8b7f356bf354518" providerId="LiveId" clId="{DC2FD7A1-9E59-4F99-B32E-85E1EF487631}" dt="2023-09-20T17:15:01.903" v="400" actId="26606"/>
          <ac:graphicFrameMkLst>
            <pc:docMk/>
            <pc:sldMk cId="2005082281" sldId="271"/>
            <ac:graphicFrameMk id="51" creationId="{E8FDBF44-E9E7-1557-93D4-A56DC2B7199A}"/>
          </ac:graphicFrameMkLst>
        </pc:graphicFrameChg>
        <pc:graphicFrameChg chg="add del">
          <ac:chgData name="sarah njau" userId="f8b7f356bf354518" providerId="LiveId" clId="{DC2FD7A1-9E59-4F99-B32E-85E1EF487631}" dt="2023-09-20T17:15:21.734" v="402" actId="26606"/>
          <ac:graphicFrameMkLst>
            <pc:docMk/>
            <pc:sldMk cId="2005082281" sldId="271"/>
            <ac:graphicFrameMk id="56" creationId="{28C6F931-A810-177A-0C02-4DA7CC2ADD77}"/>
          </ac:graphicFrameMkLst>
        </pc:graphicFrameChg>
        <pc:graphicFrameChg chg="add del">
          <ac:chgData name="sarah njau" userId="f8b7f356bf354518" providerId="LiveId" clId="{DC2FD7A1-9E59-4F99-B32E-85E1EF487631}" dt="2023-09-20T17:15:30.188" v="404" actId="26606"/>
          <ac:graphicFrameMkLst>
            <pc:docMk/>
            <pc:sldMk cId="2005082281" sldId="271"/>
            <ac:graphicFrameMk id="58" creationId="{08DBD7DF-3E5D-5858-2379-EBBAEA47986D}"/>
          </ac:graphicFrameMkLst>
        </pc:graphicFrameChg>
        <pc:graphicFrameChg chg="add del">
          <ac:chgData name="sarah njau" userId="f8b7f356bf354518" providerId="LiveId" clId="{DC2FD7A1-9E59-4F99-B32E-85E1EF487631}" dt="2023-09-20T17:15:35.542" v="408" actId="26606"/>
          <ac:graphicFrameMkLst>
            <pc:docMk/>
            <pc:sldMk cId="2005082281" sldId="271"/>
            <ac:graphicFrameMk id="69" creationId="{F94EF3ED-F646-F8DC-C0C2-4F3CF62C6DEF}"/>
          </ac:graphicFrameMkLst>
        </pc:graphicFrameChg>
        <pc:picChg chg="add del">
          <ac:chgData name="sarah njau" userId="f8b7f356bf354518" providerId="LiveId" clId="{DC2FD7A1-9E59-4F99-B32E-85E1EF487631}" dt="2023-09-20T17:14:56.378" v="396" actId="26606"/>
          <ac:picMkLst>
            <pc:docMk/>
            <pc:sldMk cId="2005082281" sldId="271"/>
            <ac:picMk id="38" creationId="{77FF8CFE-CCF7-3505-13E9-BD8A5B574907}"/>
          </ac:picMkLst>
        </pc:picChg>
        <pc:picChg chg="add del">
          <ac:chgData name="sarah njau" userId="f8b7f356bf354518" providerId="LiveId" clId="{DC2FD7A1-9E59-4F99-B32E-85E1EF487631}" dt="2023-09-20T17:14:59.401" v="398" actId="26606"/>
          <ac:picMkLst>
            <pc:docMk/>
            <pc:sldMk cId="2005082281" sldId="271"/>
            <ac:picMk id="46" creationId="{2D0C48C0-F9CB-A287-90CA-BDBFAAA1CA13}"/>
          </ac:picMkLst>
        </pc:picChg>
        <pc:picChg chg="add">
          <ac:chgData name="sarah njau" userId="f8b7f356bf354518" providerId="LiveId" clId="{DC2FD7A1-9E59-4F99-B32E-85E1EF487631}" dt="2023-09-20T17:15:35.555" v="409" actId="26606"/>
          <ac:picMkLst>
            <pc:docMk/>
            <pc:sldMk cId="2005082281" sldId="271"/>
            <ac:picMk id="71" creationId="{A1C30C5B-E04B-DE92-DA6E-E3E44A765B4B}"/>
          </ac:picMkLst>
        </pc:picChg>
        <pc:cxnChg chg="add del">
          <ac:chgData name="sarah njau" userId="f8b7f356bf354518" providerId="LiveId" clId="{DC2FD7A1-9E59-4F99-B32E-85E1EF487631}" dt="2023-09-20T17:14:14.202" v="390" actId="26606"/>
          <ac:cxnSpMkLst>
            <pc:docMk/>
            <pc:sldMk cId="2005082281" sldId="271"/>
            <ac:cxnSpMk id="27" creationId="{C8F51B3F-8331-4E4A-AE96-D47B1006EEAD}"/>
          </ac:cxnSpMkLst>
        </pc:cxnChg>
        <pc:cxnChg chg="add del">
          <ac:chgData name="sarah njau" userId="f8b7f356bf354518" providerId="LiveId" clId="{DC2FD7A1-9E59-4F99-B32E-85E1EF487631}" dt="2023-09-20T17:15:35.542" v="408" actId="26606"/>
          <ac:cxnSpMkLst>
            <pc:docMk/>
            <pc:sldMk cId="2005082281" sldId="271"/>
            <ac:cxnSpMk id="65" creationId="{C8F51B3F-8331-4E4A-AE96-D47B1006EEAD}"/>
          </ac:cxnSpMkLst>
        </pc:cxnChg>
      </pc:sldChg>
      <pc:sldChg chg="addSp delSp modSp mod">
        <pc:chgData name="sarah njau" userId="f8b7f356bf354518" providerId="LiveId" clId="{DC2FD7A1-9E59-4F99-B32E-85E1EF487631}" dt="2023-09-20T17:16:44.456" v="472" actId="26606"/>
        <pc:sldMkLst>
          <pc:docMk/>
          <pc:sldMk cId="3787564560" sldId="272"/>
        </pc:sldMkLst>
        <pc:spChg chg="del mod">
          <ac:chgData name="sarah njau" userId="f8b7f356bf354518" providerId="LiveId" clId="{DC2FD7A1-9E59-4F99-B32E-85E1EF487631}" dt="2023-09-20T17:16:44.456" v="472" actId="26606"/>
          <ac:spMkLst>
            <pc:docMk/>
            <pc:sldMk cId="3787564560" sldId="272"/>
            <ac:spMk id="3" creationId="{CAD3E4B6-B212-372F-2362-4BCA8885482B}"/>
          </ac:spMkLst>
        </pc:spChg>
        <pc:graphicFrameChg chg="add">
          <ac:chgData name="sarah njau" userId="f8b7f356bf354518" providerId="LiveId" clId="{DC2FD7A1-9E59-4F99-B32E-85E1EF487631}" dt="2023-09-20T17:16:44.456" v="472" actId="26606"/>
          <ac:graphicFrameMkLst>
            <pc:docMk/>
            <pc:sldMk cId="3787564560" sldId="272"/>
            <ac:graphicFrameMk id="5" creationId="{D1C0FCFC-F1D0-80ED-10A4-26AB4FA44690}"/>
          </ac:graphicFrameMkLst>
        </pc:graphicFrameChg>
      </pc:sldChg>
      <pc:sldChg chg="addSp delSp modSp new mod setBg">
        <pc:chgData name="sarah njau" userId="f8b7f356bf354518" providerId="LiveId" clId="{DC2FD7A1-9E59-4F99-B32E-85E1EF487631}" dt="2023-09-20T17:20:33.611" v="689" actId="123"/>
        <pc:sldMkLst>
          <pc:docMk/>
          <pc:sldMk cId="2342039357" sldId="273"/>
        </pc:sldMkLst>
        <pc:spChg chg="del">
          <ac:chgData name="sarah njau" userId="f8b7f356bf354518" providerId="LiveId" clId="{DC2FD7A1-9E59-4F99-B32E-85E1EF487631}" dt="2023-09-20T17:17:58.161" v="474" actId="478"/>
          <ac:spMkLst>
            <pc:docMk/>
            <pc:sldMk cId="2342039357" sldId="273"/>
            <ac:spMk id="2" creationId="{77C5D608-A019-E679-21B9-DBC9E1ABFC46}"/>
          </ac:spMkLst>
        </pc:spChg>
        <pc:spChg chg="mod">
          <ac:chgData name="sarah njau" userId="f8b7f356bf354518" providerId="LiveId" clId="{DC2FD7A1-9E59-4F99-B32E-85E1EF487631}" dt="2023-09-20T17:20:33.611" v="689" actId="123"/>
          <ac:spMkLst>
            <pc:docMk/>
            <pc:sldMk cId="2342039357" sldId="273"/>
            <ac:spMk id="3" creationId="{314BDEBC-5A01-B1AF-68AC-210992ECC7AF}"/>
          </ac:spMkLst>
        </pc:spChg>
        <pc:spChg chg="add">
          <ac:chgData name="sarah njau" userId="f8b7f356bf354518" providerId="LiveId" clId="{DC2FD7A1-9E59-4F99-B32E-85E1EF487631}" dt="2023-09-20T17:20:21.029" v="688" actId="26606"/>
          <ac:spMkLst>
            <pc:docMk/>
            <pc:sldMk cId="2342039357" sldId="273"/>
            <ac:spMk id="9" creationId="{B4C4EC46-EC6F-A0A9-36BF-531F5C8200EB}"/>
          </ac:spMkLst>
        </pc:spChg>
        <pc:spChg chg="add">
          <ac:chgData name="sarah njau" userId="f8b7f356bf354518" providerId="LiveId" clId="{DC2FD7A1-9E59-4F99-B32E-85E1EF487631}" dt="2023-09-20T17:20:21.029" v="688" actId="26606"/>
          <ac:spMkLst>
            <pc:docMk/>
            <pc:sldMk cId="2342039357" sldId="273"/>
            <ac:spMk id="11" creationId="{F13763C0-6092-3B3C-822A-21E174E3A089}"/>
          </ac:spMkLst>
        </pc:spChg>
        <pc:spChg chg="add">
          <ac:chgData name="sarah njau" userId="f8b7f356bf354518" providerId="LiveId" clId="{DC2FD7A1-9E59-4F99-B32E-85E1EF487631}" dt="2023-09-20T17:20:21.029" v="688" actId="26606"/>
          <ac:spMkLst>
            <pc:docMk/>
            <pc:sldMk cId="2342039357" sldId="273"/>
            <ac:spMk id="13" creationId="{D4ECF21D-729A-005C-E880-CA278A4F4539}"/>
          </ac:spMkLst>
        </pc:spChg>
        <pc:spChg chg="add">
          <ac:chgData name="sarah njau" userId="f8b7f356bf354518" providerId="LiveId" clId="{DC2FD7A1-9E59-4F99-B32E-85E1EF487631}" dt="2023-09-20T17:20:21.029" v="688" actId="26606"/>
          <ac:spMkLst>
            <pc:docMk/>
            <pc:sldMk cId="2342039357" sldId="273"/>
            <ac:spMk id="15" creationId="{0BEDAEA2-865D-E67C-A774-2FD2DD4A235A}"/>
          </ac:spMkLst>
        </pc:spChg>
        <pc:picChg chg="add">
          <ac:chgData name="sarah njau" userId="f8b7f356bf354518" providerId="LiveId" clId="{DC2FD7A1-9E59-4F99-B32E-85E1EF487631}" dt="2023-09-20T17:20:21.029" v="688" actId="26606"/>
          <ac:picMkLst>
            <pc:docMk/>
            <pc:sldMk cId="2342039357" sldId="273"/>
            <ac:picMk id="5" creationId="{A6EC701E-7BC4-D34B-5716-EDFFBB565B8B}"/>
          </ac:picMkLst>
        </pc:picChg>
      </pc:sldChg>
      <pc:sldChg chg="addSp modSp new mod setBg">
        <pc:chgData name="sarah njau" userId="f8b7f356bf354518" providerId="LiveId" clId="{DC2FD7A1-9E59-4F99-B32E-85E1EF487631}" dt="2023-09-20T17:28:39.765" v="739"/>
        <pc:sldMkLst>
          <pc:docMk/>
          <pc:sldMk cId="1187420594" sldId="274"/>
        </pc:sldMkLst>
        <pc:spChg chg="mod">
          <ac:chgData name="sarah njau" userId="f8b7f356bf354518" providerId="LiveId" clId="{DC2FD7A1-9E59-4F99-B32E-85E1EF487631}" dt="2023-09-20T17:27:29.604" v="735" actId="26606"/>
          <ac:spMkLst>
            <pc:docMk/>
            <pc:sldMk cId="1187420594" sldId="274"/>
            <ac:spMk id="2" creationId="{F5098F0C-8D45-209A-B137-8ECF2B14118B}"/>
          </ac:spMkLst>
        </pc:spChg>
        <pc:spChg chg="mod">
          <ac:chgData name="sarah njau" userId="f8b7f356bf354518" providerId="LiveId" clId="{DC2FD7A1-9E59-4F99-B32E-85E1EF487631}" dt="2023-09-20T17:27:29.604" v="735" actId="26606"/>
          <ac:spMkLst>
            <pc:docMk/>
            <pc:sldMk cId="1187420594" sldId="274"/>
            <ac:spMk id="3" creationId="{1DE07F9D-A0EC-A177-A6DE-66EB2F791F5E}"/>
          </ac:spMkLst>
        </pc:spChg>
        <pc:spChg chg="add">
          <ac:chgData name="sarah njau" userId="f8b7f356bf354518" providerId="LiveId" clId="{DC2FD7A1-9E59-4F99-B32E-85E1EF487631}" dt="2023-09-20T17:28:39.765" v="739"/>
          <ac:spMkLst>
            <pc:docMk/>
            <pc:sldMk cId="1187420594" sldId="274"/>
            <ac:spMk id="6" creationId="{B229A871-1B0D-24E2-B527-760EB81B7767}"/>
          </ac:spMkLst>
        </pc:spChg>
        <pc:spChg chg="add">
          <ac:chgData name="sarah njau" userId="f8b7f356bf354518" providerId="LiveId" clId="{DC2FD7A1-9E59-4F99-B32E-85E1EF487631}" dt="2023-09-20T17:27:29.604" v="735" actId="26606"/>
          <ac:spMkLst>
            <pc:docMk/>
            <pc:sldMk cId="1187420594" sldId="274"/>
            <ac:spMk id="9" creationId="{B4C4EC46-EC6F-A0A9-36BF-531F5C8200EB}"/>
          </ac:spMkLst>
        </pc:spChg>
        <pc:spChg chg="add">
          <ac:chgData name="sarah njau" userId="f8b7f356bf354518" providerId="LiveId" clId="{DC2FD7A1-9E59-4F99-B32E-85E1EF487631}" dt="2023-09-20T17:27:29.604" v="735" actId="26606"/>
          <ac:spMkLst>
            <pc:docMk/>
            <pc:sldMk cId="1187420594" sldId="274"/>
            <ac:spMk id="11" creationId="{F13763C0-6092-3B3C-822A-21E174E3A089}"/>
          </ac:spMkLst>
        </pc:spChg>
        <pc:spChg chg="add">
          <ac:chgData name="sarah njau" userId="f8b7f356bf354518" providerId="LiveId" clId="{DC2FD7A1-9E59-4F99-B32E-85E1EF487631}" dt="2023-09-20T17:27:29.604" v="735" actId="26606"/>
          <ac:spMkLst>
            <pc:docMk/>
            <pc:sldMk cId="1187420594" sldId="274"/>
            <ac:spMk id="13" creationId="{D4ECF21D-729A-005C-E880-CA278A4F4539}"/>
          </ac:spMkLst>
        </pc:spChg>
        <pc:spChg chg="add">
          <ac:chgData name="sarah njau" userId="f8b7f356bf354518" providerId="LiveId" clId="{DC2FD7A1-9E59-4F99-B32E-85E1EF487631}" dt="2023-09-20T17:27:29.604" v="735" actId="26606"/>
          <ac:spMkLst>
            <pc:docMk/>
            <pc:sldMk cId="1187420594" sldId="274"/>
            <ac:spMk id="15" creationId="{0BEDAEA2-865D-E67C-A774-2FD2DD4A235A}"/>
          </ac:spMkLst>
        </pc:spChg>
        <pc:picChg chg="add">
          <ac:chgData name="sarah njau" userId="f8b7f356bf354518" providerId="LiveId" clId="{DC2FD7A1-9E59-4F99-B32E-85E1EF487631}" dt="2023-09-20T17:27:29.604" v="735" actId="26606"/>
          <ac:picMkLst>
            <pc:docMk/>
            <pc:sldMk cId="1187420594" sldId="274"/>
            <ac:picMk id="5" creationId="{87911818-267E-F5D2-3077-EE5BC3697E79}"/>
          </ac:picMkLst>
        </pc:picChg>
      </pc:sldChg>
      <pc:sldChg chg="addSp delSp modSp new mod setBg">
        <pc:chgData name="sarah njau" userId="f8b7f356bf354518" providerId="LiveId" clId="{DC2FD7A1-9E59-4F99-B32E-85E1EF487631}" dt="2023-09-20T17:31:34.452" v="812" actId="26606"/>
        <pc:sldMkLst>
          <pc:docMk/>
          <pc:sldMk cId="416342248" sldId="275"/>
        </pc:sldMkLst>
        <pc:spChg chg="mod">
          <ac:chgData name="sarah njau" userId="f8b7f356bf354518" providerId="LiveId" clId="{DC2FD7A1-9E59-4F99-B32E-85E1EF487631}" dt="2023-09-20T17:31:34.452" v="812" actId="26606"/>
          <ac:spMkLst>
            <pc:docMk/>
            <pc:sldMk cId="416342248" sldId="275"/>
            <ac:spMk id="2" creationId="{BFC03669-FEAC-EAB6-A0F9-57BD64BD2A89}"/>
          </ac:spMkLst>
        </pc:spChg>
        <pc:spChg chg="add del mod">
          <ac:chgData name="sarah njau" userId="f8b7f356bf354518" providerId="LiveId" clId="{DC2FD7A1-9E59-4F99-B32E-85E1EF487631}" dt="2023-09-20T17:31:34.452" v="812" actId="26606"/>
          <ac:spMkLst>
            <pc:docMk/>
            <pc:sldMk cId="416342248" sldId="275"/>
            <ac:spMk id="3" creationId="{DDDA5A6A-C503-4B8C-5D3F-851602EDF9EF}"/>
          </ac:spMkLst>
        </pc:spChg>
        <pc:spChg chg="add mod">
          <ac:chgData name="sarah njau" userId="f8b7f356bf354518" providerId="LiveId" clId="{DC2FD7A1-9E59-4F99-B32E-85E1EF487631}" dt="2023-09-20T17:31:34.452" v="812" actId="26606"/>
          <ac:spMkLst>
            <pc:docMk/>
            <pc:sldMk cId="416342248" sldId="275"/>
            <ac:spMk id="5" creationId="{B4C861F1-ACC0-A959-B133-98AEE921940F}"/>
          </ac:spMkLst>
        </pc:spChg>
        <pc:spChg chg="add">
          <ac:chgData name="sarah njau" userId="f8b7f356bf354518" providerId="LiveId" clId="{DC2FD7A1-9E59-4F99-B32E-85E1EF487631}" dt="2023-09-20T17:31:34.452" v="812" actId="26606"/>
          <ac:spMkLst>
            <pc:docMk/>
            <pc:sldMk cId="416342248" sldId="275"/>
            <ac:spMk id="13" creationId="{D1EA859B-E555-4109-94F3-6700E046E008}"/>
          </ac:spMkLst>
        </pc:spChg>
        <pc:spChg chg="add del">
          <ac:chgData name="sarah njau" userId="f8b7f356bf354518" providerId="LiveId" clId="{DC2FD7A1-9E59-4F99-B32E-85E1EF487631}" dt="2023-09-20T17:31:04.059" v="803" actId="26606"/>
          <ac:spMkLst>
            <pc:docMk/>
            <pc:sldMk cId="416342248" sldId="275"/>
            <ac:spMk id="16" creationId="{DDDA5A6A-C503-4B8C-5D3F-851602EDF9EF}"/>
          </ac:spMkLst>
        </pc:spChg>
        <pc:spChg chg="add del">
          <ac:chgData name="sarah njau" userId="f8b7f356bf354518" providerId="LiveId" clId="{DC2FD7A1-9E59-4F99-B32E-85E1EF487631}" dt="2023-09-20T17:31:06.219" v="805" actId="26606"/>
          <ac:spMkLst>
            <pc:docMk/>
            <pc:sldMk cId="416342248" sldId="275"/>
            <ac:spMk id="19" creationId="{5D7F64A8-D625-4F61-A290-B499BB62ACFF}"/>
          </ac:spMkLst>
        </pc:spChg>
        <pc:spChg chg="add del">
          <ac:chgData name="sarah njau" userId="f8b7f356bf354518" providerId="LiveId" clId="{DC2FD7A1-9E59-4F99-B32E-85E1EF487631}" dt="2023-09-20T17:31:06.219" v="805" actId="26606"/>
          <ac:spMkLst>
            <pc:docMk/>
            <pc:sldMk cId="416342248" sldId="275"/>
            <ac:spMk id="21" creationId="{DDDA5A6A-C503-4B8C-5D3F-851602EDF9EF}"/>
          </ac:spMkLst>
        </pc:spChg>
        <pc:spChg chg="add del">
          <ac:chgData name="sarah njau" userId="f8b7f356bf354518" providerId="LiveId" clId="{DC2FD7A1-9E59-4F99-B32E-85E1EF487631}" dt="2023-09-20T17:31:09.254" v="807" actId="26606"/>
          <ac:spMkLst>
            <pc:docMk/>
            <pc:sldMk cId="416342248" sldId="275"/>
            <ac:spMk id="27" creationId="{DDDA5A6A-C503-4B8C-5D3F-851602EDF9EF}"/>
          </ac:spMkLst>
        </pc:spChg>
        <pc:spChg chg="add del">
          <ac:chgData name="sarah njau" userId="f8b7f356bf354518" providerId="LiveId" clId="{DC2FD7A1-9E59-4F99-B32E-85E1EF487631}" dt="2023-09-20T17:31:11.358" v="809" actId="26606"/>
          <ac:spMkLst>
            <pc:docMk/>
            <pc:sldMk cId="416342248" sldId="275"/>
            <ac:spMk id="29" creationId="{C0763A76-9F1C-4FC5-82B7-DD475DA461B2}"/>
          </ac:spMkLst>
        </pc:spChg>
        <pc:spChg chg="add del">
          <ac:chgData name="sarah njau" userId="f8b7f356bf354518" providerId="LiveId" clId="{DC2FD7A1-9E59-4F99-B32E-85E1EF487631}" dt="2023-09-20T17:31:11.358" v="809" actId="26606"/>
          <ac:spMkLst>
            <pc:docMk/>
            <pc:sldMk cId="416342248" sldId="275"/>
            <ac:spMk id="30" creationId="{E81BF4F6-F2CF-4984-9D14-D6966D92F99F}"/>
          </ac:spMkLst>
        </pc:spChg>
        <pc:spChg chg="add del">
          <ac:chgData name="sarah njau" userId="f8b7f356bf354518" providerId="LiveId" clId="{DC2FD7A1-9E59-4F99-B32E-85E1EF487631}" dt="2023-09-20T17:31:11.358" v="809" actId="26606"/>
          <ac:spMkLst>
            <pc:docMk/>
            <pc:sldMk cId="416342248" sldId="275"/>
            <ac:spMk id="31" creationId="{DDDA5A6A-C503-4B8C-5D3F-851602EDF9EF}"/>
          </ac:spMkLst>
        </pc:spChg>
        <pc:spChg chg="add del">
          <ac:chgData name="sarah njau" userId="f8b7f356bf354518" providerId="LiveId" clId="{DC2FD7A1-9E59-4F99-B32E-85E1EF487631}" dt="2023-09-20T17:31:34.426" v="811" actId="26606"/>
          <ac:spMkLst>
            <pc:docMk/>
            <pc:sldMk cId="416342248" sldId="275"/>
            <ac:spMk id="36" creationId="{DDDA5A6A-C503-4B8C-5D3F-851602EDF9EF}"/>
          </ac:spMkLst>
        </pc:spChg>
        <pc:spChg chg="add">
          <ac:chgData name="sarah njau" userId="f8b7f356bf354518" providerId="LiveId" clId="{DC2FD7A1-9E59-4F99-B32E-85E1EF487631}" dt="2023-09-20T17:31:34.452" v="812" actId="26606"/>
          <ac:spMkLst>
            <pc:docMk/>
            <pc:sldMk cId="416342248" sldId="275"/>
            <ac:spMk id="38" creationId="{04812C46-200A-4DEB-A05E-3ED6C68C2387}"/>
          </ac:spMkLst>
        </pc:spChg>
        <pc:spChg chg="add">
          <ac:chgData name="sarah njau" userId="f8b7f356bf354518" providerId="LiveId" clId="{DC2FD7A1-9E59-4F99-B32E-85E1EF487631}" dt="2023-09-20T17:31:34.452" v="812" actId="26606"/>
          <ac:spMkLst>
            <pc:docMk/>
            <pc:sldMk cId="416342248" sldId="275"/>
            <ac:spMk id="40" creationId="{DDDA5A6A-C503-4B8C-5D3F-851602EDF9EF}"/>
          </ac:spMkLst>
        </pc:spChg>
        <pc:grpChg chg="add del">
          <ac:chgData name="sarah njau" userId="f8b7f356bf354518" providerId="LiveId" clId="{DC2FD7A1-9E59-4F99-B32E-85E1EF487631}" dt="2023-09-20T17:31:04.059" v="803" actId="26606"/>
          <ac:grpSpMkLst>
            <pc:docMk/>
            <pc:sldMk cId="416342248" sldId="275"/>
            <ac:grpSpMk id="12" creationId="{7024687B-3153-123C-0A8C-D7D007FAF1BE}"/>
          </ac:grpSpMkLst>
        </pc:grpChg>
        <pc:grpChg chg="add del">
          <ac:chgData name="sarah njau" userId="f8b7f356bf354518" providerId="LiveId" clId="{DC2FD7A1-9E59-4F99-B32E-85E1EF487631}" dt="2023-09-20T17:31:09.254" v="807" actId="26606"/>
          <ac:grpSpMkLst>
            <pc:docMk/>
            <pc:sldMk cId="416342248" sldId="275"/>
            <ac:grpSpMk id="25" creationId="{5EC81CC9-EAC3-3907-9268-3A583E3B6356}"/>
          </ac:grpSpMkLst>
        </pc:grpChg>
        <pc:graphicFrameChg chg="add del">
          <ac:chgData name="sarah njau" userId="f8b7f356bf354518" providerId="LiveId" clId="{DC2FD7A1-9E59-4F99-B32E-85E1EF487631}" dt="2023-09-20T17:30:46.809" v="797" actId="26606"/>
          <ac:graphicFrameMkLst>
            <pc:docMk/>
            <pc:sldMk cId="416342248" sldId="275"/>
            <ac:graphicFrameMk id="7" creationId="{EEA300E0-B4F1-472A-9EA0-366F28A3CE58}"/>
          </ac:graphicFrameMkLst>
        </pc:graphicFrameChg>
        <pc:graphicFrameChg chg="add del">
          <ac:chgData name="sarah njau" userId="f8b7f356bf354518" providerId="LiveId" clId="{DC2FD7A1-9E59-4F99-B32E-85E1EF487631}" dt="2023-09-20T17:30:53.887" v="799" actId="26606"/>
          <ac:graphicFrameMkLst>
            <pc:docMk/>
            <pc:sldMk cId="416342248" sldId="275"/>
            <ac:graphicFrameMk id="9" creationId="{71D1865E-E1D5-30CC-1B1D-FF6BEF95A488}"/>
          </ac:graphicFrameMkLst>
        </pc:graphicFrameChg>
        <pc:graphicFrameChg chg="add del">
          <ac:chgData name="sarah njau" userId="f8b7f356bf354518" providerId="LiveId" clId="{DC2FD7A1-9E59-4F99-B32E-85E1EF487631}" dt="2023-09-20T17:30:57.531" v="801" actId="26606"/>
          <ac:graphicFrameMkLst>
            <pc:docMk/>
            <pc:sldMk cId="416342248" sldId="275"/>
            <ac:graphicFrameMk id="11" creationId="{7E019AC7-521B-3FDF-8191-5FEFE5F2B5D0}"/>
          </ac:graphicFrameMkLst>
        </pc:graphicFrameChg>
        <pc:picChg chg="add del">
          <ac:chgData name="sarah njau" userId="f8b7f356bf354518" providerId="LiveId" clId="{DC2FD7A1-9E59-4F99-B32E-85E1EF487631}" dt="2023-09-20T17:31:04.059" v="803" actId="26606"/>
          <ac:picMkLst>
            <pc:docMk/>
            <pc:sldMk cId="416342248" sldId="275"/>
            <ac:picMk id="17" creationId="{8EB83C41-F256-446C-EBBA-1C9D5286FB0E}"/>
          </ac:picMkLst>
        </pc:picChg>
        <pc:picChg chg="add del">
          <ac:chgData name="sarah njau" userId="f8b7f356bf354518" providerId="LiveId" clId="{DC2FD7A1-9E59-4F99-B32E-85E1EF487631}" dt="2023-09-20T17:31:06.219" v="805" actId="26606"/>
          <ac:picMkLst>
            <pc:docMk/>
            <pc:sldMk cId="416342248" sldId="275"/>
            <ac:picMk id="20" creationId="{BB3CB197-8A7A-24DB-F2FA-CAB5BF8D946B}"/>
          </ac:picMkLst>
        </pc:picChg>
        <pc:picChg chg="add del">
          <ac:chgData name="sarah njau" userId="f8b7f356bf354518" providerId="LiveId" clId="{DC2FD7A1-9E59-4F99-B32E-85E1EF487631}" dt="2023-09-20T17:31:06.219" v="805" actId="26606"/>
          <ac:picMkLst>
            <pc:docMk/>
            <pc:sldMk cId="416342248" sldId="275"/>
            <ac:picMk id="22" creationId="{FB8F6307-8D9E-49FC-9903-7524E61454E8}"/>
          </ac:picMkLst>
        </pc:picChg>
        <pc:picChg chg="add del">
          <ac:chgData name="sarah njau" userId="f8b7f356bf354518" providerId="LiveId" clId="{DC2FD7A1-9E59-4F99-B32E-85E1EF487631}" dt="2023-09-20T17:31:09.254" v="807" actId="26606"/>
          <ac:picMkLst>
            <pc:docMk/>
            <pc:sldMk cId="416342248" sldId="275"/>
            <ac:picMk id="24" creationId="{966702E3-BC40-872D-A772-15C550AAF8E6}"/>
          </ac:picMkLst>
        </pc:picChg>
        <pc:picChg chg="add del">
          <ac:chgData name="sarah njau" userId="f8b7f356bf354518" providerId="LiveId" clId="{DC2FD7A1-9E59-4F99-B32E-85E1EF487631}" dt="2023-09-20T17:31:11.358" v="809" actId="26606"/>
          <ac:picMkLst>
            <pc:docMk/>
            <pc:sldMk cId="416342248" sldId="275"/>
            <ac:picMk id="32" creationId="{18CF3346-4BCE-8DBE-7BEA-642A1380F621}"/>
          </ac:picMkLst>
        </pc:picChg>
        <pc:picChg chg="add del">
          <ac:chgData name="sarah njau" userId="f8b7f356bf354518" providerId="LiveId" clId="{DC2FD7A1-9E59-4F99-B32E-85E1EF487631}" dt="2023-09-20T17:31:34.426" v="811" actId="26606"/>
          <ac:picMkLst>
            <pc:docMk/>
            <pc:sldMk cId="416342248" sldId="275"/>
            <ac:picMk id="34" creationId="{F2C252EB-49B8-28FE-B1A5-234DA33CC7B4}"/>
          </ac:picMkLst>
        </pc:picChg>
        <pc:picChg chg="add">
          <ac:chgData name="sarah njau" userId="f8b7f356bf354518" providerId="LiveId" clId="{DC2FD7A1-9E59-4F99-B32E-85E1EF487631}" dt="2023-09-20T17:31:34.452" v="812" actId="26606"/>
          <ac:picMkLst>
            <pc:docMk/>
            <pc:sldMk cId="416342248" sldId="275"/>
            <ac:picMk id="39" creationId="{26C38E2F-44E6-FD29-AD49-EF5D66D04107}"/>
          </ac:picMkLst>
        </pc:picChg>
        <pc:cxnChg chg="add del">
          <ac:chgData name="sarah njau" userId="f8b7f356bf354518" providerId="LiveId" clId="{DC2FD7A1-9E59-4F99-B32E-85E1EF487631}" dt="2023-09-20T17:31:34.426" v="811" actId="26606"/>
          <ac:cxnSpMkLst>
            <pc:docMk/>
            <pc:sldMk cId="416342248" sldId="275"/>
            <ac:cxnSpMk id="35" creationId="{1503BFE4-729B-D9D0-C17B-501E6AF1127A}"/>
          </ac:cxnSpMkLst>
        </pc:cxnChg>
      </pc:sldChg>
      <pc:sldChg chg="addSp modSp new mod setBg">
        <pc:chgData name="sarah njau" userId="f8b7f356bf354518" providerId="LiveId" clId="{DC2FD7A1-9E59-4F99-B32E-85E1EF487631}" dt="2023-09-20T17:49:38.032" v="1036" actId="26606"/>
        <pc:sldMkLst>
          <pc:docMk/>
          <pc:sldMk cId="3591851421" sldId="276"/>
        </pc:sldMkLst>
        <pc:spChg chg="mod">
          <ac:chgData name="sarah njau" userId="f8b7f356bf354518" providerId="LiveId" clId="{DC2FD7A1-9E59-4F99-B32E-85E1EF487631}" dt="2023-09-20T17:49:38.032" v="1036" actId="26606"/>
          <ac:spMkLst>
            <pc:docMk/>
            <pc:sldMk cId="3591851421" sldId="276"/>
            <ac:spMk id="2" creationId="{292B75FA-3DF1-8E77-7BBF-15B1580E699D}"/>
          </ac:spMkLst>
        </pc:spChg>
        <pc:spChg chg="mod">
          <ac:chgData name="sarah njau" userId="f8b7f356bf354518" providerId="LiveId" clId="{DC2FD7A1-9E59-4F99-B32E-85E1EF487631}" dt="2023-09-20T17:49:38.032" v="1036" actId="26606"/>
          <ac:spMkLst>
            <pc:docMk/>
            <pc:sldMk cId="3591851421" sldId="276"/>
            <ac:spMk id="3" creationId="{60303937-6D4B-F4F6-6743-9CFFE3C07D9E}"/>
          </ac:spMkLst>
        </pc:spChg>
        <pc:spChg chg="add">
          <ac:chgData name="sarah njau" userId="f8b7f356bf354518" providerId="LiveId" clId="{DC2FD7A1-9E59-4F99-B32E-85E1EF487631}" dt="2023-09-20T17:49:38.032" v="1036" actId="26606"/>
          <ac:spMkLst>
            <pc:docMk/>
            <pc:sldMk cId="3591851421" sldId="276"/>
            <ac:spMk id="9" creationId="{9F7D5CDA-D291-4307-BF55-1381FED29634}"/>
          </ac:spMkLst>
        </pc:spChg>
        <pc:spChg chg="add">
          <ac:chgData name="sarah njau" userId="f8b7f356bf354518" providerId="LiveId" clId="{DC2FD7A1-9E59-4F99-B32E-85E1EF487631}" dt="2023-09-20T17:49:38.032" v="1036" actId="26606"/>
          <ac:spMkLst>
            <pc:docMk/>
            <pc:sldMk cId="3591851421" sldId="276"/>
            <ac:spMk id="11" creationId="{59B296B9-C5A5-4E4F-9B60-C907B5F1466C}"/>
          </ac:spMkLst>
        </pc:spChg>
        <pc:spChg chg="add">
          <ac:chgData name="sarah njau" userId="f8b7f356bf354518" providerId="LiveId" clId="{DC2FD7A1-9E59-4F99-B32E-85E1EF487631}" dt="2023-09-20T17:49:38.032" v="1036" actId="26606"/>
          <ac:spMkLst>
            <pc:docMk/>
            <pc:sldMk cId="3591851421" sldId="276"/>
            <ac:spMk id="13" creationId="{D0300FD3-5AF1-6305-15FA-9078072672E2}"/>
          </ac:spMkLst>
        </pc:spChg>
        <pc:picChg chg="add">
          <ac:chgData name="sarah njau" userId="f8b7f356bf354518" providerId="LiveId" clId="{DC2FD7A1-9E59-4F99-B32E-85E1EF487631}" dt="2023-09-20T17:49:38.032" v="1036" actId="26606"/>
          <ac:picMkLst>
            <pc:docMk/>
            <pc:sldMk cId="3591851421" sldId="276"/>
            <ac:picMk id="5" creationId="{C10A1F6A-9BBF-BCA0-1575-546E99315F52}"/>
          </ac:picMkLst>
        </pc:picChg>
      </pc:sldChg>
      <pc:sldChg chg="addSp delSp modSp new mod setBg">
        <pc:chgData name="sarah njau" userId="f8b7f356bf354518" providerId="LiveId" clId="{DC2FD7A1-9E59-4F99-B32E-85E1EF487631}" dt="2023-09-21T06:39:14.997" v="1216" actId="26606"/>
        <pc:sldMkLst>
          <pc:docMk/>
          <pc:sldMk cId="3016622823" sldId="277"/>
        </pc:sldMkLst>
        <pc:spChg chg="mod">
          <ac:chgData name="sarah njau" userId="f8b7f356bf354518" providerId="LiveId" clId="{DC2FD7A1-9E59-4F99-B32E-85E1EF487631}" dt="2023-09-21T06:39:14.997" v="1216" actId="26606"/>
          <ac:spMkLst>
            <pc:docMk/>
            <pc:sldMk cId="3016622823" sldId="277"/>
            <ac:spMk id="2" creationId="{5F112F94-EE9D-82BE-ACEB-1D219C50B9C4}"/>
          </ac:spMkLst>
        </pc:spChg>
        <pc:spChg chg="add del mod">
          <ac:chgData name="sarah njau" userId="f8b7f356bf354518" providerId="LiveId" clId="{DC2FD7A1-9E59-4F99-B32E-85E1EF487631}" dt="2023-09-20T17:54:01.474" v="1053" actId="26606"/>
          <ac:spMkLst>
            <pc:docMk/>
            <pc:sldMk cId="3016622823" sldId="277"/>
            <ac:spMk id="3" creationId="{45EF2D92-3F20-6215-F37C-DBBD62F3193D}"/>
          </ac:spMkLst>
        </pc:spChg>
        <pc:spChg chg="add del">
          <ac:chgData name="sarah njau" userId="f8b7f356bf354518" providerId="LiveId" clId="{DC2FD7A1-9E59-4F99-B32E-85E1EF487631}" dt="2023-09-20T17:53:57.951" v="1050" actId="26606"/>
          <ac:spMkLst>
            <pc:docMk/>
            <pc:sldMk cId="3016622823" sldId="277"/>
            <ac:spMk id="17" creationId="{AFF8D2E5-2C4E-47B1-930B-6C82B7C31331}"/>
          </ac:spMkLst>
        </pc:spChg>
        <pc:spChg chg="add del">
          <ac:chgData name="sarah njau" userId="f8b7f356bf354518" providerId="LiveId" clId="{DC2FD7A1-9E59-4F99-B32E-85E1EF487631}" dt="2023-09-20T17:53:57.951" v="1050" actId="26606"/>
          <ac:spMkLst>
            <pc:docMk/>
            <pc:sldMk cId="3016622823" sldId="277"/>
            <ac:spMk id="18" creationId="{801E4ADA-0EA9-4930-846E-3C11E8BED6DD}"/>
          </ac:spMkLst>
        </pc:spChg>
        <pc:spChg chg="add del">
          <ac:chgData name="sarah njau" userId="f8b7f356bf354518" providerId="LiveId" clId="{DC2FD7A1-9E59-4F99-B32E-85E1EF487631}" dt="2023-09-20T17:53:57.951" v="1050" actId="26606"/>
          <ac:spMkLst>
            <pc:docMk/>
            <pc:sldMk cId="3016622823" sldId="277"/>
            <ac:spMk id="19" creationId="{FB92FFCE-0C90-454E-AA25-D4EE9A6C39C5}"/>
          </ac:spMkLst>
        </pc:spChg>
        <pc:spChg chg="add del">
          <ac:chgData name="sarah njau" userId="f8b7f356bf354518" providerId="LiveId" clId="{DC2FD7A1-9E59-4F99-B32E-85E1EF487631}" dt="2023-09-20T17:54:01.375" v="1052" actId="26606"/>
          <ac:spMkLst>
            <pc:docMk/>
            <pc:sldMk cId="3016622823" sldId="277"/>
            <ac:spMk id="22" creationId="{2659FDB4-FCBE-4A89-B46D-43D4FA54464D}"/>
          </ac:spMkLst>
        </pc:spChg>
        <pc:spChg chg="add del">
          <ac:chgData name="sarah njau" userId="f8b7f356bf354518" providerId="LiveId" clId="{DC2FD7A1-9E59-4F99-B32E-85E1EF487631}" dt="2023-09-20T17:54:01.375" v="1052" actId="26606"/>
          <ac:spMkLst>
            <pc:docMk/>
            <pc:sldMk cId="3016622823" sldId="277"/>
            <ac:spMk id="24" creationId="{58BDB0EE-D238-415B-9ED8-62AA6AB2AAD1}"/>
          </ac:spMkLst>
        </pc:spChg>
        <pc:spChg chg="add del">
          <ac:chgData name="sarah njau" userId="f8b7f356bf354518" providerId="LiveId" clId="{DC2FD7A1-9E59-4F99-B32E-85E1EF487631}" dt="2023-09-20T17:54:01.375" v="1052" actId="26606"/>
          <ac:spMkLst>
            <pc:docMk/>
            <pc:sldMk cId="3016622823" sldId="277"/>
            <ac:spMk id="25" creationId="{C5B55FC3-961D-4325-82F1-DE92B0D04E03}"/>
          </ac:spMkLst>
        </pc:spChg>
        <pc:spChg chg="add del">
          <ac:chgData name="sarah njau" userId="f8b7f356bf354518" providerId="LiveId" clId="{DC2FD7A1-9E59-4F99-B32E-85E1EF487631}" dt="2023-09-20T17:54:01.375" v="1052" actId="26606"/>
          <ac:spMkLst>
            <pc:docMk/>
            <pc:sldMk cId="3016622823" sldId="277"/>
            <ac:spMk id="26" creationId="{4C8AB332-D09E-4F28-943C-DABDD4716A3C}"/>
          </ac:spMkLst>
        </pc:spChg>
        <pc:spChg chg="add del">
          <ac:chgData name="sarah njau" userId="f8b7f356bf354518" providerId="LiveId" clId="{DC2FD7A1-9E59-4F99-B32E-85E1EF487631}" dt="2023-09-21T06:39:14.997" v="1216" actId="26606"/>
          <ac:spMkLst>
            <pc:docMk/>
            <pc:sldMk cId="3016622823" sldId="277"/>
            <ac:spMk id="29" creationId="{AFF8D2E5-2C4E-47B1-930B-6C82B7C31331}"/>
          </ac:spMkLst>
        </pc:spChg>
        <pc:spChg chg="add del">
          <ac:chgData name="sarah njau" userId="f8b7f356bf354518" providerId="LiveId" clId="{DC2FD7A1-9E59-4F99-B32E-85E1EF487631}" dt="2023-09-21T06:39:14.997" v="1216" actId="26606"/>
          <ac:spMkLst>
            <pc:docMk/>
            <pc:sldMk cId="3016622823" sldId="277"/>
            <ac:spMk id="30" creationId="{801E4ADA-0EA9-4930-846E-3C11E8BED6DD}"/>
          </ac:spMkLst>
        </pc:spChg>
        <pc:spChg chg="add del">
          <ac:chgData name="sarah njau" userId="f8b7f356bf354518" providerId="LiveId" clId="{DC2FD7A1-9E59-4F99-B32E-85E1EF487631}" dt="2023-09-21T06:39:14.997" v="1216" actId="26606"/>
          <ac:spMkLst>
            <pc:docMk/>
            <pc:sldMk cId="3016622823" sldId="277"/>
            <ac:spMk id="31" creationId="{FB92FFCE-0C90-454E-AA25-D4EE9A6C39C5}"/>
          </ac:spMkLst>
        </pc:spChg>
        <pc:spChg chg="add del">
          <ac:chgData name="sarah njau" userId="f8b7f356bf354518" providerId="LiveId" clId="{DC2FD7A1-9E59-4F99-B32E-85E1EF487631}" dt="2023-09-21T06:39:10.724" v="1214" actId="26606"/>
          <ac:spMkLst>
            <pc:docMk/>
            <pc:sldMk cId="3016622823" sldId="277"/>
            <ac:spMk id="37" creationId="{AE2B703B-46F9-481A-A605-82E2A828C4FA}"/>
          </ac:spMkLst>
        </pc:spChg>
        <pc:spChg chg="add del">
          <ac:chgData name="sarah njau" userId="f8b7f356bf354518" providerId="LiveId" clId="{DC2FD7A1-9E59-4F99-B32E-85E1EF487631}" dt="2023-09-21T06:39:10.724" v="1214" actId="26606"/>
          <ac:spMkLst>
            <pc:docMk/>
            <pc:sldMk cId="3016622823" sldId="277"/>
            <ac:spMk id="39" creationId="{F13BE4D7-0C3D-4906-B230-A1C5B4665CCF}"/>
          </ac:spMkLst>
        </pc:spChg>
        <pc:spChg chg="add del">
          <ac:chgData name="sarah njau" userId="f8b7f356bf354518" providerId="LiveId" clId="{DC2FD7A1-9E59-4F99-B32E-85E1EF487631}" dt="2023-09-21T06:39:14.997" v="1216" actId="26606"/>
          <ac:spMkLst>
            <pc:docMk/>
            <pc:sldMk cId="3016622823" sldId="277"/>
            <ac:spMk id="41" creationId="{6C4028FD-8BAA-4A19-BFDE-594D991B7552}"/>
          </ac:spMkLst>
        </pc:spChg>
        <pc:graphicFrameChg chg="add del">
          <ac:chgData name="sarah njau" userId="f8b7f356bf354518" providerId="LiveId" clId="{DC2FD7A1-9E59-4F99-B32E-85E1EF487631}" dt="2023-09-20T17:50:34.046" v="1038" actId="26606"/>
          <ac:graphicFrameMkLst>
            <pc:docMk/>
            <pc:sldMk cId="3016622823" sldId="277"/>
            <ac:graphicFrameMk id="5" creationId="{31FD7CFE-8E1A-D0AB-5C81-B230A7CED0A0}"/>
          </ac:graphicFrameMkLst>
        </pc:graphicFrameChg>
        <pc:graphicFrameChg chg="add del">
          <ac:chgData name="sarah njau" userId="f8b7f356bf354518" providerId="LiveId" clId="{DC2FD7A1-9E59-4F99-B32E-85E1EF487631}" dt="2023-09-20T17:53:34.104" v="1040" actId="26606"/>
          <ac:graphicFrameMkLst>
            <pc:docMk/>
            <pc:sldMk cId="3016622823" sldId="277"/>
            <ac:graphicFrameMk id="7" creationId="{249DC4E2-B021-6CCB-B468-9EE46DC5E56A}"/>
          </ac:graphicFrameMkLst>
        </pc:graphicFrameChg>
        <pc:graphicFrameChg chg="add del">
          <ac:chgData name="sarah njau" userId="f8b7f356bf354518" providerId="LiveId" clId="{DC2FD7A1-9E59-4F99-B32E-85E1EF487631}" dt="2023-09-20T17:53:36.006" v="1042" actId="26606"/>
          <ac:graphicFrameMkLst>
            <pc:docMk/>
            <pc:sldMk cId="3016622823" sldId="277"/>
            <ac:graphicFrameMk id="9" creationId="{31FD7CFE-8E1A-D0AB-5C81-B230A7CED0A0}"/>
          </ac:graphicFrameMkLst>
        </pc:graphicFrameChg>
        <pc:graphicFrameChg chg="add del">
          <ac:chgData name="sarah njau" userId="f8b7f356bf354518" providerId="LiveId" clId="{DC2FD7A1-9E59-4F99-B32E-85E1EF487631}" dt="2023-09-20T17:53:43.103" v="1044" actId="26606"/>
          <ac:graphicFrameMkLst>
            <pc:docMk/>
            <pc:sldMk cId="3016622823" sldId="277"/>
            <ac:graphicFrameMk id="11" creationId="{249DC4E2-B021-6CCB-B468-9EE46DC5E56A}"/>
          </ac:graphicFrameMkLst>
        </pc:graphicFrameChg>
        <pc:graphicFrameChg chg="add del">
          <ac:chgData name="sarah njau" userId="f8b7f356bf354518" providerId="LiveId" clId="{DC2FD7A1-9E59-4F99-B32E-85E1EF487631}" dt="2023-09-20T17:53:47.300" v="1046" actId="26606"/>
          <ac:graphicFrameMkLst>
            <pc:docMk/>
            <pc:sldMk cId="3016622823" sldId="277"/>
            <ac:graphicFrameMk id="13" creationId="{E41630F1-670A-A566-556B-2F0525611E52}"/>
          </ac:graphicFrameMkLst>
        </pc:graphicFrameChg>
        <pc:graphicFrameChg chg="add del">
          <ac:chgData name="sarah njau" userId="f8b7f356bf354518" providerId="LiveId" clId="{DC2FD7A1-9E59-4F99-B32E-85E1EF487631}" dt="2023-09-20T17:53:53.546" v="1048" actId="26606"/>
          <ac:graphicFrameMkLst>
            <pc:docMk/>
            <pc:sldMk cId="3016622823" sldId="277"/>
            <ac:graphicFrameMk id="15" creationId="{41BE1DE0-3E55-6BAF-E95D-600D40782CE2}"/>
          </ac:graphicFrameMkLst>
        </pc:graphicFrameChg>
        <pc:graphicFrameChg chg="add del">
          <ac:chgData name="sarah njau" userId="f8b7f356bf354518" providerId="LiveId" clId="{DC2FD7A1-9E59-4F99-B32E-85E1EF487631}" dt="2023-09-20T17:53:57.951" v="1050" actId="26606"/>
          <ac:graphicFrameMkLst>
            <pc:docMk/>
            <pc:sldMk cId="3016622823" sldId="277"/>
            <ac:graphicFrameMk id="20" creationId="{20057CE7-9F13-985B-DFA0-CE7208C72564}"/>
          </ac:graphicFrameMkLst>
        </pc:graphicFrameChg>
        <pc:graphicFrameChg chg="add del">
          <ac:chgData name="sarah njau" userId="f8b7f356bf354518" providerId="LiveId" clId="{DC2FD7A1-9E59-4F99-B32E-85E1EF487631}" dt="2023-09-20T17:54:01.375" v="1052" actId="26606"/>
          <ac:graphicFrameMkLst>
            <pc:docMk/>
            <pc:sldMk cId="3016622823" sldId="277"/>
            <ac:graphicFrameMk id="27" creationId="{79A8BCB1-E572-8946-8ED7-DBCCB9C7629F}"/>
          </ac:graphicFrameMkLst>
        </pc:graphicFrameChg>
        <pc:graphicFrameChg chg="add mod modGraphic">
          <ac:chgData name="sarah njau" userId="f8b7f356bf354518" providerId="LiveId" clId="{DC2FD7A1-9E59-4F99-B32E-85E1EF487631}" dt="2023-09-21T06:39:14.997" v="1216" actId="26606"/>
          <ac:graphicFrameMkLst>
            <pc:docMk/>
            <pc:sldMk cId="3016622823" sldId="277"/>
            <ac:graphicFrameMk id="32" creationId="{20057CE7-9F13-985B-DFA0-CE7208C72564}"/>
          </ac:graphicFrameMkLst>
        </pc:graphicFrameChg>
        <pc:cxnChg chg="add del">
          <ac:chgData name="sarah njau" userId="f8b7f356bf354518" providerId="LiveId" clId="{DC2FD7A1-9E59-4F99-B32E-85E1EF487631}" dt="2023-09-20T17:54:01.375" v="1052" actId="26606"/>
          <ac:cxnSpMkLst>
            <pc:docMk/>
            <pc:sldMk cId="3016622823" sldId="277"/>
            <ac:cxnSpMk id="23" creationId="{C8F51B3F-8331-4E4A-AE96-D47B1006EEAD}"/>
          </ac:cxnSpMkLst>
        </pc:cxnChg>
      </pc:sldChg>
      <pc:sldChg chg="addSp delSp modSp new mod setBg setClrOvrMap">
        <pc:chgData name="sarah njau" userId="f8b7f356bf354518" providerId="LiveId" clId="{DC2FD7A1-9E59-4F99-B32E-85E1EF487631}" dt="2023-09-21T06:39:15.752" v="1217" actId="26606"/>
        <pc:sldMkLst>
          <pc:docMk/>
          <pc:sldMk cId="2562646480" sldId="278"/>
        </pc:sldMkLst>
        <pc:spChg chg="mod">
          <ac:chgData name="sarah njau" userId="f8b7f356bf354518" providerId="LiveId" clId="{DC2FD7A1-9E59-4F99-B32E-85E1EF487631}" dt="2023-09-21T06:36:06.126" v="1197" actId="26606"/>
          <ac:spMkLst>
            <pc:docMk/>
            <pc:sldMk cId="2562646480" sldId="278"/>
            <ac:spMk id="2" creationId="{0CBDA4AA-8633-0AF6-F49A-3491179D8B9F}"/>
          </ac:spMkLst>
        </pc:spChg>
        <pc:spChg chg="add del mod">
          <ac:chgData name="sarah njau" userId="f8b7f356bf354518" providerId="LiveId" clId="{DC2FD7A1-9E59-4F99-B32E-85E1EF487631}" dt="2023-09-20T17:57:08.168" v="1066" actId="26606"/>
          <ac:spMkLst>
            <pc:docMk/>
            <pc:sldMk cId="2562646480" sldId="278"/>
            <ac:spMk id="3" creationId="{070DF341-F8B6-4AB1-9145-0EE50453C74E}"/>
          </ac:spMkLst>
        </pc:spChg>
        <pc:spChg chg="add del">
          <ac:chgData name="sarah njau" userId="f8b7f356bf354518" providerId="LiveId" clId="{DC2FD7A1-9E59-4F99-B32E-85E1EF487631}" dt="2023-09-20T17:56:35.811" v="1059" actId="26606"/>
          <ac:spMkLst>
            <pc:docMk/>
            <pc:sldMk cId="2562646480" sldId="278"/>
            <ac:spMk id="11" creationId="{070DF341-F8B6-4AB1-9145-0EE50453C74E}"/>
          </ac:spMkLst>
        </pc:spChg>
        <pc:spChg chg="add del">
          <ac:chgData name="sarah njau" userId="f8b7f356bf354518" providerId="LiveId" clId="{DC2FD7A1-9E59-4F99-B32E-85E1EF487631}" dt="2023-09-20T17:56:35.811" v="1059" actId="26606"/>
          <ac:spMkLst>
            <pc:docMk/>
            <pc:sldMk cId="2562646480" sldId="278"/>
            <ac:spMk id="16" creationId="{19E9BDDB-EF4A-B813-8CFD-D3946F3392E2}"/>
          </ac:spMkLst>
        </pc:spChg>
        <pc:spChg chg="add del">
          <ac:chgData name="sarah njau" userId="f8b7f356bf354518" providerId="LiveId" clId="{DC2FD7A1-9E59-4F99-B32E-85E1EF487631}" dt="2023-09-20T17:56:39.224" v="1061" actId="26606"/>
          <ac:spMkLst>
            <pc:docMk/>
            <pc:sldMk cId="2562646480" sldId="278"/>
            <ac:spMk id="19" creationId="{070DF341-F8B6-4AB1-9145-0EE50453C74E}"/>
          </ac:spMkLst>
        </pc:spChg>
        <pc:spChg chg="add del">
          <ac:chgData name="sarah njau" userId="f8b7f356bf354518" providerId="LiveId" clId="{DC2FD7A1-9E59-4F99-B32E-85E1EF487631}" dt="2023-09-20T17:56:44.903" v="1063" actId="26606"/>
          <ac:spMkLst>
            <pc:docMk/>
            <pc:sldMk cId="2562646480" sldId="278"/>
            <ac:spMk id="22" creationId="{070DF341-F8B6-4AB1-9145-0EE50453C74E}"/>
          </ac:spMkLst>
        </pc:spChg>
        <pc:spChg chg="add del">
          <ac:chgData name="sarah njau" userId="f8b7f356bf354518" providerId="LiveId" clId="{DC2FD7A1-9E59-4F99-B32E-85E1EF487631}" dt="2023-09-20T17:57:08.140" v="1065" actId="26606"/>
          <ac:spMkLst>
            <pc:docMk/>
            <pc:sldMk cId="2562646480" sldId="278"/>
            <ac:spMk id="24" creationId="{2C61293E-6EBE-43EF-A52C-9BEBFD7679D4}"/>
          </ac:spMkLst>
        </pc:spChg>
        <pc:spChg chg="add del">
          <ac:chgData name="sarah njau" userId="f8b7f356bf354518" providerId="LiveId" clId="{DC2FD7A1-9E59-4F99-B32E-85E1EF487631}" dt="2023-09-20T17:57:08.140" v="1065" actId="26606"/>
          <ac:spMkLst>
            <pc:docMk/>
            <pc:sldMk cId="2562646480" sldId="278"/>
            <ac:spMk id="26" creationId="{21540236-BFD5-4A9D-8840-4703E7F76825}"/>
          </ac:spMkLst>
        </pc:spChg>
        <pc:spChg chg="add del">
          <ac:chgData name="sarah njau" userId="f8b7f356bf354518" providerId="LiveId" clId="{DC2FD7A1-9E59-4F99-B32E-85E1EF487631}" dt="2023-09-20T17:57:08.140" v="1065" actId="26606"/>
          <ac:spMkLst>
            <pc:docMk/>
            <pc:sldMk cId="2562646480" sldId="278"/>
            <ac:spMk id="27" creationId="{070DF341-F8B6-4AB1-9145-0EE50453C74E}"/>
          </ac:spMkLst>
        </pc:spChg>
        <pc:spChg chg="add del">
          <ac:chgData name="sarah njau" userId="f8b7f356bf354518" providerId="LiveId" clId="{DC2FD7A1-9E59-4F99-B32E-85E1EF487631}" dt="2023-09-21T06:32:43.138" v="1187" actId="26606"/>
          <ac:spMkLst>
            <pc:docMk/>
            <pc:sldMk cId="2562646480" sldId="278"/>
            <ac:spMk id="34" creationId="{AE2B703B-46F9-481A-A605-82E2A828C4FA}"/>
          </ac:spMkLst>
        </pc:spChg>
        <pc:spChg chg="add del">
          <ac:chgData name="sarah njau" userId="f8b7f356bf354518" providerId="LiveId" clId="{DC2FD7A1-9E59-4F99-B32E-85E1EF487631}" dt="2023-09-21T06:32:36.862" v="1185" actId="26606"/>
          <ac:spMkLst>
            <pc:docMk/>
            <pc:sldMk cId="2562646480" sldId="278"/>
            <ac:spMk id="35" creationId="{9228552E-C8B1-4A80-8448-0787CE0FC704}"/>
          </ac:spMkLst>
        </pc:spChg>
        <pc:spChg chg="add del">
          <ac:chgData name="sarah njau" userId="f8b7f356bf354518" providerId="LiveId" clId="{DC2FD7A1-9E59-4F99-B32E-85E1EF487631}" dt="2023-09-21T06:32:43.138" v="1187" actId="26606"/>
          <ac:spMkLst>
            <pc:docMk/>
            <pc:sldMk cId="2562646480" sldId="278"/>
            <ac:spMk id="36" creationId="{F13BE4D7-0C3D-4906-B230-A1C5B4665CCF}"/>
          </ac:spMkLst>
        </pc:spChg>
        <pc:spChg chg="add del">
          <ac:chgData name="sarah njau" userId="f8b7f356bf354518" providerId="LiveId" clId="{DC2FD7A1-9E59-4F99-B32E-85E1EF487631}" dt="2023-09-21T06:32:55.899" v="1193" actId="26606"/>
          <ac:spMkLst>
            <pc:docMk/>
            <pc:sldMk cId="2562646480" sldId="278"/>
            <ac:spMk id="37" creationId="{70BEB1E7-2F88-40BC-B73D-42E5B6F80BFC}"/>
          </ac:spMkLst>
        </pc:spChg>
        <pc:spChg chg="add del">
          <ac:chgData name="sarah njau" userId="f8b7f356bf354518" providerId="LiveId" clId="{DC2FD7A1-9E59-4F99-B32E-85E1EF487631}" dt="2023-09-21T06:32:46.409" v="1189" actId="26606"/>
          <ac:spMkLst>
            <pc:docMk/>
            <pc:sldMk cId="2562646480" sldId="278"/>
            <ac:spMk id="38" creationId="{D1D34770-47A8-402C-AF23-2B653F2D88C1}"/>
          </ac:spMkLst>
        </pc:spChg>
        <pc:spChg chg="add del">
          <ac:chgData name="sarah njau" userId="f8b7f356bf354518" providerId="LiveId" clId="{DC2FD7A1-9E59-4F99-B32E-85E1EF487631}" dt="2023-09-21T06:32:52.680" v="1191" actId="26606"/>
          <ac:spMkLst>
            <pc:docMk/>
            <pc:sldMk cId="2562646480" sldId="278"/>
            <ac:spMk id="41" creationId="{AE2B703B-46F9-481A-A605-82E2A828C4FA}"/>
          </ac:spMkLst>
        </pc:spChg>
        <pc:spChg chg="add del">
          <ac:chgData name="sarah njau" userId="f8b7f356bf354518" providerId="LiveId" clId="{DC2FD7A1-9E59-4F99-B32E-85E1EF487631}" dt="2023-09-21T06:32:52.680" v="1191" actId="26606"/>
          <ac:spMkLst>
            <pc:docMk/>
            <pc:sldMk cId="2562646480" sldId="278"/>
            <ac:spMk id="42" creationId="{F13BE4D7-0C3D-4906-B230-A1C5B4665CCF}"/>
          </ac:spMkLst>
        </pc:spChg>
        <pc:spChg chg="add del">
          <ac:chgData name="sarah njau" userId="f8b7f356bf354518" providerId="LiveId" clId="{DC2FD7A1-9E59-4F99-B32E-85E1EF487631}" dt="2023-09-21T06:32:55.899" v="1193" actId="26606"/>
          <ac:spMkLst>
            <pc:docMk/>
            <pc:sldMk cId="2562646480" sldId="278"/>
            <ac:spMk id="44" creationId="{4F7EBAE4-9945-4473-9E34-B2C66EA0F03D}"/>
          </ac:spMkLst>
        </pc:spChg>
        <pc:spChg chg="add del">
          <ac:chgData name="sarah njau" userId="f8b7f356bf354518" providerId="LiveId" clId="{DC2FD7A1-9E59-4F99-B32E-85E1EF487631}" dt="2023-09-21T06:32:55.899" v="1193" actId="26606"/>
          <ac:spMkLst>
            <pc:docMk/>
            <pc:sldMk cId="2562646480" sldId="278"/>
            <ac:spMk id="46" creationId="{A7B99495-F43F-4D80-A44F-2CB4764EB90B}"/>
          </ac:spMkLst>
        </pc:spChg>
        <pc:spChg chg="add del">
          <ac:chgData name="sarah njau" userId="f8b7f356bf354518" providerId="LiveId" clId="{DC2FD7A1-9E59-4F99-B32E-85E1EF487631}" dt="2023-09-21T06:35:58.311" v="1195" actId="26606"/>
          <ac:spMkLst>
            <pc:docMk/>
            <pc:sldMk cId="2562646480" sldId="278"/>
            <ac:spMk id="48" creationId="{D93394DA-E684-47C2-9020-13225823F40A}"/>
          </ac:spMkLst>
        </pc:spChg>
        <pc:spChg chg="add del">
          <ac:chgData name="sarah njau" userId="f8b7f356bf354518" providerId="LiveId" clId="{DC2FD7A1-9E59-4F99-B32E-85E1EF487631}" dt="2023-09-21T06:36:06.126" v="1197" actId="26606"/>
          <ac:spMkLst>
            <pc:docMk/>
            <pc:sldMk cId="2562646480" sldId="278"/>
            <ac:spMk id="51" creationId="{738F59A4-4431-460D-8E49-6E65C189A566}"/>
          </ac:spMkLst>
        </pc:spChg>
        <pc:grpChg chg="add del">
          <ac:chgData name="sarah njau" userId="f8b7f356bf354518" providerId="LiveId" clId="{DC2FD7A1-9E59-4F99-B32E-85E1EF487631}" dt="2023-09-20T17:56:35.811" v="1059" actId="26606"/>
          <ac:grpSpMkLst>
            <pc:docMk/>
            <pc:sldMk cId="2562646480" sldId="278"/>
            <ac:grpSpMk id="8" creationId="{F2C6548C-3B6A-8257-11A5-C6BC870A7A27}"/>
          </ac:grpSpMkLst>
        </pc:grpChg>
        <pc:grpChg chg="add del">
          <ac:chgData name="sarah njau" userId="f8b7f356bf354518" providerId="LiveId" clId="{DC2FD7A1-9E59-4F99-B32E-85E1EF487631}" dt="2023-09-20T17:56:35.811" v="1059" actId="26606"/>
          <ac:grpSpMkLst>
            <pc:docMk/>
            <pc:sldMk cId="2562646480" sldId="278"/>
            <ac:grpSpMk id="12" creationId="{24C0A946-12C3-A520-F0B5-923DC75A8006}"/>
          </ac:grpSpMkLst>
        </pc:grpChg>
        <pc:grpChg chg="add del">
          <ac:chgData name="sarah njau" userId="f8b7f356bf354518" providerId="LiveId" clId="{DC2FD7A1-9E59-4F99-B32E-85E1EF487631}" dt="2023-09-21T06:36:06.126" v="1197" actId="26606"/>
          <ac:grpSpMkLst>
            <pc:docMk/>
            <pc:sldMk cId="2562646480" sldId="278"/>
            <ac:grpSpMk id="52" creationId="{8A919B9C-5C01-47E4-B2F2-45F589208ABF}"/>
          </ac:grpSpMkLst>
        </pc:grpChg>
        <pc:graphicFrameChg chg="add del">
          <ac:chgData name="sarah njau" userId="f8b7f356bf354518" providerId="LiveId" clId="{DC2FD7A1-9E59-4F99-B32E-85E1EF487631}" dt="2023-09-20T17:56:18.733" v="1055" actId="26606"/>
          <ac:graphicFrameMkLst>
            <pc:docMk/>
            <pc:sldMk cId="2562646480" sldId="278"/>
            <ac:graphicFrameMk id="5" creationId="{9BF0F580-AFC3-677E-967F-31A6D2334A6E}"/>
          </ac:graphicFrameMkLst>
        </pc:graphicFrameChg>
        <pc:graphicFrameChg chg="add del">
          <ac:chgData name="sarah njau" userId="f8b7f356bf354518" providerId="LiveId" clId="{DC2FD7A1-9E59-4F99-B32E-85E1EF487631}" dt="2023-09-20T17:56:31.848" v="1057" actId="26606"/>
          <ac:graphicFrameMkLst>
            <pc:docMk/>
            <pc:sldMk cId="2562646480" sldId="278"/>
            <ac:graphicFrameMk id="7" creationId="{EBCD7A59-F2D5-0259-6E4A-7C9196DBB784}"/>
          </ac:graphicFrameMkLst>
        </pc:graphicFrameChg>
        <pc:graphicFrameChg chg="add mod modGraphic">
          <ac:chgData name="sarah njau" userId="f8b7f356bf354518" providerId="LiveId" clId="{DC2FD7A1-9E59-4F99-B32E-85E1EF487631}" dt="2023-09-21T06:39:15.752" v="1217" actId="26606"/>
          <ac:graphicFrameMkLst>
            <pc:docMk/>
            <pc:sldMk cId="2562646480" sldId="278"/>
            <ac:graphicFrameMk id="29" creationId="{EBCD7A59-F2D5-0259-6E4A-7C9196DBB784}"/>
          </ac:graphicFrameMkLst>
        </pc:graphicFrameChg>
        <pc:picChg chg="add del">
          <ac:chgData name="sarah njau" userId="f8b7f356bf354518" providerId="LiveId" clId="{DC2FD7A1-9E59-4F99-B32E-85E1EF487631}" dt="2023-09-20T17:56:44.903" v="1063" actId="26606"/>
          <ac:picMkLst>
            <pc:docMk/>
            <pc:sldMk cId="2562646480" sldId="278"/>
            <ac:picMk id="21" creationId="{763BCAC2-1002-F338-7A6F-DC3E19F0110F}"/>
          </ac:picMkLst>
        </pc:picChg>
        <pc:picChg chg="add del">
          <ac:chgData name="sarah njau" userId="f8b7f356bf354518" providerId="LiveId" clId="{DC2FD7A1-9E59-4F99-B32E-85E1EF487631}" dt="2023-09-20T17:57:08.140" v="1065" actId="26606"/>
          <ac:picMkLst>
            <pc:docMk/>
            <pc:sldMk cId="2562646480" sldId="278"/>
            <ac:picMk id="25" creationId="{DA9D14C1-E364-886D-6883-9DF45366A6DD}"/>
          </ac:picMkLst>
        </pc:picChg>
        <pc:picChg chg="add del">
          <ac:chgData name="sarah njau" userId="f8b7f356bf354518" providerId="LiveId" clId="{DC2FD7A1-9E59-4F99-B32E-85E1EF487631}" dt="2023-09-21T06:32:36.862" v="1185" actId="26606"/>
          <ac:picMkLst>
            <pc:docMk/>
            <pc:sldMk cId="2562646480" sldId="278"/>
            <ac:picMk id="31" creationId="{627B45B2-E33F-9157-8695-19B237982E46}"/>
          </ac:picMkLst>
        </pc:picChg>
        <pc:picChg chg="add del">
          <ac:chgData name="sarah njau" userId="f8b7f356bf354518" providerId="LiveId" clId="{DC2FD7A1-9E59-4F99-B32E-85E1EF487631}" dt="2023-09-21T06:32:46.409" v="1189" actId="26606"/>
          <ac:picMkLst>
            <pc:docMk/>
            <pc:sldMk cId="2562646480" sldId="278"/>
            <ac:picMk id="39" creationId="{93829FDB-1C0A-27B4-53A2-9CBFB4549496}"/>
          </ac:picMkLst>
        </pc:picChg>
        <pc:picChg chg="add del">
          <ac:chgData name="sarah njau" userId="f8b7f356bf354518" providerId="LiveId" clId="{DC2FD7A1-9E59-4F99-B32E-85E1EF487631}" dt="2023-09-21T06:32:55.899" v="1193" actId="26606"/>
          <ac:picMkLst>
            <pc:docMk/>
            <pc:sldMk cId="2562646480" sldId="278"/>
            <ac:picMk id="45" creationId="{71083313-FDB6-AEED-C40F-462B221BA2C9}"/>
          </ac:picMkLst>
        </pc:picChg>
        <pc:picChg chg="add del">
          <ac:chgData name="sarah njau" userId="f8b7f356bf354518" providerId="LiveId" clId="{DC2FD7A1-9E59-4F99-B32E-85E1EF487631}" dt="2023-09-21T06:35:58.311" v="1195" actId="26606"/>
          <ac:picMkLst>
            <pc:docMk/>
            <pc:sldMk cId="2562646480" sldId="278"/>
            <ac:picMk id="49" creationId="{E8E10136-9E82-911D-9CF5-355AD672BB2D}"/>
          </ac:picMkLst>
        </pc:picChg>
        <pc:cxnChg chg="add del">
          <ac:chgData name="sarah njau" userId="f8b7f356bf354518" providerId="LiveId" clId="{DC2FD7A1-9E59-4F99-B32E-85E1EF487631}" dt="2023-09-20T17:56:44.903" v="1063" actId="26606"/>
          <ac:cxnSpMkLst>
            <pc:docMk/>
            <pc:sldMk cId="2562646480" sldId="278"/>
            <ac:cxnSpMk id="9" creationId="{1503BFE4-729B-D9D0-C17B-501E6AF1127A}"/>
          </ac:cxnSpMkLst>
        </pc:cxnChg>
        <pc:cxnChg chg="add del">
          <ac:chgData name="sarah njau" userId="f8b7f356bf354518" providerId="LiveId" clId="{DC2FD7A1-9E59-4F99-B32E-85E1EF487631}" dt="2023-09-20T17:56:39.224" v="1061" actId="26606"/>
          <ac:cxnSpMkLst>
            <pc:docMk/>
            <pc:sldMk cId="2562646480" sldId="278"/>
            <ac:cxnSpMk id="18" creationId="{00CD8E7C-C23B-A3B9-B18A-838AED877A40}"/>
          </ac:cxnSpMkLst>
        </pc:cxnChg>
      </pc:sldChg>
      <pc:sldChg chg="addSp delSp modSp new mod setBg">
        <pc:chgData name="sarah njau" userId="f8b7f356bf354518" providerId="LiveId" clId="{DC2FD7A1-9E59-4F99-B32E-85E1EF487631}" dt="2023-09-20T17:58:05.746" v="1067" actId="26606"/>
        <pc:sldMkLst>
          <pc:docMk/>
          <pc:sldMk cId="2662469635" sldId="279"/>
        </pc:sldMkLst>
        <pc:spChg chg="mod">
          <ac:chgData name="sarah njau" userId="f8b7f356bf354518" providerId="LiveId" clId="{DC2FD7A1-9E59-4F99-B32E-85E1EF487631}" dt="2023-09-20T17:58:05.746" v="1067" actId="26606"/>
          <ac:spMkLst>
            <pc:docMk/>
            <pc:sldMk cId="2662469635" sldId="279"/>
            <ac:spMk id="2" creationId="{9B9F000F-07E5-7DBC-3E11-872FEF3EB92C}"/>
          </ac:spMkLst>
        </pc:spChg>
        <pc:spChg chg="add del mod">
          <ac:chgData name="sarah njau" userId="f8b7f356bf354518" providerId="LiveId" clId="{DC2FD7A1-9E59-4F99-B32E-85E1EF487631}" dt="2023-09-20T17:58:05.746" v="1067" actId="26606"/>
          <ac:spMkLst>
            <pc:docMk/>
            <pc:sldMk cId="2662469635" sldId="279"/>
            <ac:spMk id="3" creationId="{07FC8CF8-70C1-E56E-BE76-C932D2E359F0}"/>
          </ac:spMkLst>
        </pc:spChg>
        <pc:grpChg chg="add">
          <ac:chgData name="sarah njau" userId="f8b7f356bf354518" providerId="LiveId" clId="{DC2FD7A1-9E59-4F99-B32E-85E1EF487631}" dt="2023-09-20T17:58:05.746" v="1067" actId="26606"/>
          <ac:grpSpMkLst>
            <pc:docMk/>
            <pc:sldMk cId="2662469635" sldId="279"/>
            <ac:grpSpMk id="9" creationId="{5EFBDE31-BB3E-6CFC-23CD-B5976DA38438}"/>
          </ac:grpSpMkLst>
        </pc:grpChg>
        <pc:graphicFrameChg chg="add del modGraphic">
          <ac:chgData name="sarah njau" userId="f8b7f356bf354518" providerId="LiveId" clId="{DC2FD7A1-9E59-4F99-B32E-85E1EF487631}" dt="2023-09-20T17:37:59.754" v="875" actId="1032"/>
          <ac:graphicFrameMkLst>
            <pc:docMk/>
            <pc:sldMk cId="2662469635" sldId="279"/>
            <ac:graphicFrameMk id="4" creationId="{6A4048A4-9267-0A2C-3641-06F48925ACEB}"/>
          </ac:graphicFrameMkLst>
        </pc:graphicFrameChg>
        <pc:picChg chg="add">
          <ac:chgData name="sarah njau" userId="f8b7f356bf354518" providerId="LiveId" clId="{DC2FD7A1-9E59-4F99-B32E-85E1EF487631}" dt="2023-09-20T17:58:05.746" v="1067" actId="26606"/>
          <ac:picMkLst>
            <pc:docMk/>
            <pc:sldMk cId="2662469635" sldId="279"/>
            <ac:picMk id="5" creationId="{819B6727-CFDF-BF8C-72FA-8A1295C35C8C}"/>
          </ac:picMkLst>
        </pc:picChg>
      </pc:sldChg>
      <pc:sldChg chg="addSp delSp modSp new mod setBg">
        <pc:chgData name="sarah njau" userId="f8b7f356bf354518" providerId="LiveId" clId="{DC2FD7A1-9E59-4F99-B32E-85E1EF487631}" dt="2023-09-20T17:58:34.092" v="1068" actId="26606"/>
        <pc:sldMkLst>
          <pc:docMk/>
          <pc:sldMk cId="745496646" sldId="280"/>
        </pc:sldMkLst>
        <pc:spChg chg="mod">
          <ac:chgData name="sarah njau" userId="f8b7f356bf354518" providerId="LiveId" clId="{DC2FD7A1-9E59-4F99-B32E-85E1EF487631}" dt="2023-09-20T17:58:34.092" v="1068" actId="26606"/>
          <ac:spMkLst>
            <pc:docMk/>
            <pc:sldMk cId="745496646" sldId="280"/>
            <ac:spMk id="2" creationId="{873613DE-B6E4-F178-067A-6ECC3276EC40}"/>
          </ac:spMkLst>
        </pc:spChg>
        <pc:spChg chg="del mod">
          <ac:chgData name="sarah njau" userId="f8b7f356bf354518" providerId="LiveId" clId="{DC2FD7A1-9E59-4F99-B32E-85E1EF487631}" dt="2023-09-20T17:58:34.092" v="1068" actId="26606"/>
          <ac:spMkLst>
            <pc:docMk/>
            <pc:sldMk cId="745496646" sldId="280"/>
            <ac:spMk id="3" creationId="{8938EAE7-2F1B-5638-45A4-D5CF48AE3578}"/>
          </ac:spMkLst>
        </pc:spChg>
        <pc:spChg chg="add">
          <ac:chgData name="sarah njau" userId="f8b7f356bf354518" providerId="LiveId" clId="{DC2FD7A1-9E59-4F99-B32E-85E1EF487631}" dt="2023-09-20T17:58:34.092" v="1068" actId="26606"/>
          <ac:spMkLst>
            <pc:docMk/>
            <pc:sldMk cId="745496646" sldId="280"/>
            <ac:spMk id="9" creationId="{C5278130-DFE0-457B-8698-88DF69019DDE}"/>
          </ac:spMkLst>
        </pc:spChg>
        <pc:spChg chg="add">
          <ac:chgData name="sarah njau" userId="f8b7f356bf354518" providerId="LiveId" clId="{DC2FD7A1-9E59-4F99-B32E-85E1EF487631}" dt="2023-09-20T17:58:34.092" v="1068" actId="26606"/>
          <ac:spMkLst>
            <pc:docMk/>
            <pc:sldMk cId="745496646" sldId="280"/>
            <ac:spMk id="11" creationId="{2F99531B-1681-4D6E-BECB-18325B33A618}"/>
          </ac:spMkLst>
        </pc:spChg>
        <pc:spChg chg="add">
          <ac:chgData name="sarah njau" userId="f8b7f356bf354518" providerId="LiveId" clId="{DC2FD7A1-9E59-4F99-B32E-85E1EF487631}" dt="2023-09-20T17:58:34.092" v="1068" actId="26606"/>
          <ac:spMkLst>
            <pc:docMk/>
            <pc:sldMk cId="745496646" sldId="280"/>
            <ac:spMk id="13" creationId="{20344094-430A-400B-804B-910E696A1A90}"/>
          </ac:spMkLst>
        </pc:spChg>
        <pc:spChg chg="add">
          <ac:chgData name="sarah njau" userId="f8b7f356bf354518" providerId="LiveId" clId="{DC2FD7A1-9E59-4F99-B32E-85E1EF487631}" dt="2023-09-20T17:58:34.092" v="1068" actId="26606"/>
          <ac:spMkLst>
            <pc:docMk/>
            <pc:sldMk cId="745496646" sldId="280"/>
            <ac:spMk id="15" creationId="{453C67DF-7782-4E57-AB9B-F1B4811AD8FE}"/>
          </ac:spMkLst>
        </pc:spChg>
        <pc:graphicFrameChg chg="add">
          <ac:chgData name="sarah njau" userId="f8b7f356bf354518" providerId="LiveId" clId="{DC2FD7A1-9E59-4F99-B32E-85E1EF487631}" dt="2023-09-20T17:58:34.092" v="1068" actId="26606"/>
          <ac:graphicFrameMkLst>
            <pc:docMk/>
            <pc:sldMk cId="745496646" sldId="280"/>
            <ac:graphicFrameMk id="5" creationId="{AC0C8216-BFD8-3436-4490-C5EFF89F7939}"/>
          </ac:graphicFrameMkLst>
        </pc:graphicFrameChg>
        <pc:cxnChg chg="add">
          <ac:chgData name="sarah njau" userId="f8b7f356bf354518" providerId="LiveId" clId="{DC2FD7A1-9E59-4F99-B32E-85E1EF487631}" dt="2023-09-20T17:58:34.092" v="1068" actId="26606"/>
          <ac:cxnSpMkLst>
            <pc:docMk/>
            <pc:sldMk cId="745496646" sldId="280"/>
            <ac:cxnSpMk id="17" creationId="{B03A5AE3-BD30-455C-842B-7626C8BEF097}"/>
          </ac:cxnSpMkLst>
        </pc:cxnChg>
        <pc:cxnChg chg="add">
          <ac:chgData name="sarah njau" userId="f8b7f356bf354518" providerId="LiveId" clId="{DC2FD7A1-9E59-4F99-B32E-85E1EF487631}" dt="2023-09-20T17:58:34.092" v="1068" actId="26606"/>
          <ac:cxnSpMkLst>
            <pc:docMk/>
            <pc:sldMk cId="745496646" sldId="280"/>
            <ac:cxnSpMk id="19" creationId="{2DBECAA5-1F2D-470D-875C-8F2C2CA3E54B}"/>
          </ac:cxnSpMkLst>
        </pc:cxnChg>
      </pc:sldChg>
      <pc:sldChg chg="addSp delSp modSp new mod setBg setClrOvrMap">
        <pc:chgData name="sarah njau" userId="f8b7f356bf354518" providerId="LiveId" clId="{DC2FD7A1-9E59-4F99-B32E-85E1EF487631}" dt="2023-09-20T18:02:45.844" v="1108" actId="26606"/>
        <pc:sldMkLst>
          <pc:docMk/>
          <pc:sldMk cId="976836976" sldId="281"/>
        </pc:sldMkLst>
        <pc:spChg chg="mod ord">
          <ac:chgData name="sarah njau" userId="f8b7f356bf354518" providerId="LiveId" clId="{DC2FD7A1-9E59-4F99-B32E-85E1EF487631}" dt="2023-09-20T18:02:39.869" v="1103" actId="26606"/>
          <ac:spMkLst>
            <pc:docMk/>
            <pc:sldMk cId="976836976" sldId="281"/>
            <ac:spMk id="2" creationId="{EE728409-12B6-F361-EFC7-6BE8E08B4A63}"/>
          </ac:spMkLst>
        </pc:spChg>
        <pc:spChg chg="add del mod ord">
          <ac:chgData name="sarah njau" userId="f8b7f356bf354518" providerId="LiveId" clId="{DC2FD7A1-9E59-4F99-B32E-85E1EF487631}" dt="2023-09-20T18:02:45.844" v="1108" actId="26606"/>
          <ac:spMkLst>
            <pc:docMk/>
            <pc:sldMk cId="976836976" sldId="281"/>
            <ac:spMk id="3" creationId="{BF2518C3-4C7A-4493-5017-6C7556F397A0}"/>
          </ac:spMkLst>
        </pc:spChg>
        <pc:spChg chg="add del">
          <ac:chgData name="sarah njau" userId="f8b7f356bf354518" providerId="LiveId" clId="{DC2FD7A1-9E59-4F99-B32E-85E1EF487631}" dt="2023-09-20T18:02:02.598" v="1097" actId="26606"/>
          <ac:spMkLst>
            <pc:docMk/>
            <pc:sldMk cId="976836976" sldId="281"/>
            <ac:spMk id="9" creationId="{73C994B4-9721-4148-9EEC-6793CECDE8DD}"/>
          </ac:spMkLst>
        </pc:spChg>
        <pc:spChg chg="add del">
          <ac:chgData name="sarah njau" userId="f8b7f356bf354518" providerId="LiveId" clId="{DC2FD7A1-9E59-4F99-B32E-85E1EF487631}" dt="2023-09-20T18:02:02.598" v="1097" actId="26606"/>
          <ac:spMkLst>
            <pc:docMk/>
            <pc:sldMk cId="976836976" sldId="281"/>
            <ac:spMk id="11" creationId="{F9D95E49-763A-4886-B038-82F734740554}"/>
          </ac:spMkLst>
        </pc:spChg>
        <pc:spChg chg="add del">
          <ac:chgData name="sarah njau" userId="f8b7f356bf354518" providerId="LiveId" clId="{DC2FD7A1-9E59-4F99-B32E-85E1EF487631}" dt="2023-09-20T18:02:02.598" v="1097" actId="26606"/>
          <ac:spMkLst>
            <pc:docMk/>
            <pc:sldMk cId="976836976" sldId="281"/>
            <ac:spMk id="13" creationId="{FFC9858F-A31F-4B2E-998C-663913EFD28C}"/>
          </ac:spMkLst>
        </pc:spChg>
        <pc:spChg chg="add del">
          <ac:chgData name="sarah njau" userId="f8b7f356bf354518" providerId="LiveId" clId="{DC2FD7A1-9E59-4F99-B32E-85E1EF487631}" dt="2023-09-20T18:02:02.598" v="1097" actId="26606"/>
          <ac:spMkLst>
            <pc:docMk/>
            <pc:sldMk cId="976836976" sldId="281"/>
            <ac:spMk id="15" creationId="{DF790E19-E9B6-4BD2-909F-5CC48808D217}"/>
          </ac:spMkLst>
        </pc:spChg>
        <pc:spChg chg="add del">
          <ac:chgData name="sarah njau" userId="f8b7f356bf354518" providerId="LiveId" clId="{DC2FD7A1-9E59-4F99-B32E-85E1EF487631}" dt="2023-09-20T18:00:32.922" v="1082" actId="26606"/>
          <ac:spMkLst>
            <pc:docMk/>
            <pc:sldMk cId="976836976" sldId="281"/>
            <ac:spMk id="23" creationId="{9228552E-C8B1-4A80-8448-0787CE0FC704}"/>
          </ac:spMkLst>
        </pc:spChg>
        <pc:spChg chg="add del">
          <ac:chgData name="sarah njau" userId="f8b7f356bf354518" providerId="LiveId" clId="{DC2FD7A1-9E59-4F99-B32E-85E1EF487631}" dt="2023-09-20T18:00:44.039" v="1084" actId="26606"/>
          <ac:spMkLst>
            <pc:docMk/>
            <pc:sldMk cId="976836976" sldId="281"/>
            <ac:spMk id="25" creationId="{AE3A741D-C19B-960A-5803-1C5887147820}"/>
          </ac:spMkLst>
        </pc:spChg>
        <pc:spChg chg="add del">
          <ac:chgData name="sarah njau" userId="f8b7f356bf354518" providerId="LiveId" clId="{DC2FD7A1-9E59-4F99-B32E-85E1EF487631}" dt="2023-09-20T18:00:44.039" v="1084" actId="26606"/>
          <ac:spMkLst>
            <pc:docMk/>
            <pc:sldMk cId="976836976" sldId="281"/>
            <ac:spMk id="27" creationId="{8D6EA299-0840-6DEA-E670-C49AEBC87E89}"/>
          </ac:spMkLst>
        </pc:spChg>
        <pc:spChg chg="add del">
          <ac:chgData name="sarah njau" userId="f8b7f356bf354518" providerId="LiveId" clId="{DC2FD7A1-9E59-4F99-B32E-85E1EF487631}" dt="2023-09-20T18:00:44.039" v="1084" actId="26606"/>
          <ac:spMkLst>
            <pc:docMk/>
            <pc:sldMk cId="976836976" sldId="281"/>
            <ac:spMk id="28" creationId="{DC39DE25-0E4E-0AA7-0932-1D78C2372786}"/>
          </ac:spMkLst>
        </pc:spChg>
        <pc:spChg chg="add del">
          <ac:chgData name="sarah njau" userId="f8b7f356bf354518" providerId="LiveId" clId="{DC2FD7A1-9E59-4F99-B32E-85E1EF487631}" dt="2023-09-20T18:00:02.976" v="1078" actId="26606"/>
          <ac:spMkLst>
            <pc:docMk/>
            <pc:sldMk cId="976836976" sldId="281"/>
            <ac:spMk id="30" creationId="{C0763A76-9F1C-4FC5-82B7-DD475DA461B2}"/>
          </ac:spMkLst>
        </pc:spChg>
        <pc:spChg chg="add del">
          <ac:chgData name="sarah njau" userId="f8b7f356bf354518" providerId="LiveId" clId="{DC2FD7A1-9E59-4F99-B32E-85E1EF487631}" dt="2023-09-20T18:00:02.976" v="1078" actId="26606"/>
          <ac:spMkLst>
            <pc:docMk/>
            <pc:sldMk cId="976836976" sldId="281"/>
            <ac:spMk id="31" creationId="{E81BF4F6-F2CF-4984-9D14-D6966D92F99F}"/>
          </ac:spMkLst>
        </pc:spChg>
        <pc:spChg chg="add del">
          <ac:chgData name="sarah njau" userId="f8b7f356bf354518" providerId="LiveId" clId="{DC2FD7A1-9E59-4F99-B32E-85E1EF487631}" dt="2023-09-20T18:00:50.483" v="1088" actId="26606"/>
          <ac:spMkLst>
            <pc:docMk/>
            <pc:sldMk cId="976836976" sldId="281"/>
            <ac:spMk id="34" creationId="{79BB35BC-D5C2-4C8B-A22A-A71E6191913B}"/>
          </ac:spMkLst>
        </pc:spChg>
        <pc:spChg chg="add del">
          <ac:chgData name="sarah njau" userId="f8b7f356bf354518" providerId="LiveId" clId="{DC2FD7A1-9E59-4F99-B32E-85E1EF487631}" dt="2023-09-20T18:00:58.909" v="1090" actId="26606"/>
          <ac:spMkLst>
            <pc:docMk/>
            <pc:sldMk cId="976836976" sldId="281"/>
            <ac:spMk id="37" creationId="{73C994B4-9721-4148-9EEC-6793CECDE8DD}"/>
          </ac:spMkLst>
        </pc:spChg>
        <pc:spChg chg="add del">
          <ac:chgData name="sarah njau" userId="f8b7f356bf354518" providerId="LiveId" clId="{DC2FD7A1-9E59-4F99-B32E-85E1EF487631}" dt="2023-09-20T18:00:58.909" v="1090" actId="26606"/>
          <ac:spMkLst>
            <pc:docMk/>
            <pc:sldMk cId="976836976" sldId="281"/>
            <ac:spMk id="38" creationId="{F9D95E49-763A-4886-B038-82F734740554}"/>
          </ac:spMkLst>
        </pc:spChg>
        <pc:spChg chg="add del">
          <ac:chgData name="sarah njau" userId="f8b7f356bf354518" providerId="LiveId" clId="{DC2FD7A1-9E59-4F99-B32E-85E1EF487631}" dt="2023-09-20T18:00:58.909" v="1090" actId="26606"/>
          <ac:spMkLst>
            <pc:docMk/>
            <pc:sldMk cId="976836976" sldId="281"/>
            <ac:spMk id="39" creationId="{36F31C88-3DEF-4EA8-AE3A-49441413FC54}"/>
          </ac:spMkLst>
        </pc:spChg>
        <pc:spChg chg="add del">
          <ac:chgData name="sarah njau" userId="f8b7f356bf354518" providerId="LiveId" clId="{DC2FD7A1-9E59-4F99-B32E-85E1EF487631}" dt="2023-09-20T18:00:58.909" v="1090" actId="26606"/>
          <ac:spMkLst>
            <pc:docMk/>
            <pc:sldMk cId="976836976" sldId="281"/>
            <ac:spMk id="40" creationId="{BA5EAB11-EB44-461B-9A29-CA0923367860}"/>
          </ac:spMkLst>
        </pc:spChg>
        <pc:spChg chg="add del">
          <ac:chgData name="sarah njau" userId="f8b7f356bf354518" providerId="LiveId" clId="{DC2FD7A1-9E59-4F99-B32E-85E1EF487631}" dt="2023-09-20T18:02:39.869" v="1103" actId="26606"/>
          <ac:spMkLst>
            <pc:docMk/>
            <pc:sldMk cId="976836976" sldId="281"/>
            <ac:spMk id="48" creationId="{E81BF4F6-F2CF-4984-9D14-D6966D92F99F}"/>
          </ac:spMkLst>
        </pc:spChg>
        <pc:grpChg chg="add del">
          <ac:chgData name="sarah njau" userId="f8b7f356bf354518" providerId="LiveId" clId="{DC2FD7A1-9E59-4F99-B32E-85E1EF487631}" dt="2023-09-20T17:59:55.180" v="1076" actId="26606"/>
          <ac:grpSpMkLst>
            <pc:docMk/>
            <pc:sldMk cId="976836976" sldId="281"/>
            <ac:grpSpMk id="26" creationId="{8CE57D37-C2D0-066B-1AE3-6F4244344F27}"/>
          </ac:grpSpMkLst>
        </pc:grpChg>
        <pc:grpChg chg="add del">
          <ac:chgData name="sarah njau" userId="f8b7f356bf354518" providerId="LiveId" clId="{DC2FD7A1-9E59-4F99-B32E-85E1EF487631}" dt="2023-09-20T18:02:33.249" v="1101" actId="26606"/>
          <ac:grpSpMkLst>
            <pc:docMk/>
            <pc:sldMk cId="976836976" sldId="281"/>
            <ac:grpSpMk id="35" creationId="{59D47941-986F-4A15-FC41-7527D904BDD5}"/>
          </ac:grpSpMkLst>
        </pc:grpChg>
        <pc:grpChg chg="add del">
          <ac:chgData name="sarah njau" userId="f8b7f356bf354518" providerId="LiveId" clId="{DC2FD7A1-9E59-4F99-B32E-85E1EF487631}" dt="2023-09-20T18:01:16.159" v="1093" actId="26606"/>
          <ac:grpSpMkLst>
            <pc:docMk/>
            <pc:sldMk cId="976836976" sldId="281"/>
            <ac:grpSpMk id="43" creationId="{BE589684-54CA-64D8-C963-5F19FF75BF72}"/>
          </ac:grpSpMkLst>
        </pc:grpChg>
        <pc:graphicFrameChg chg="add del mod modGraphic">
          <ac:chgData name="sarah njau" userId="f8b7f356bf354518" providerId="LiveId" clId="{DC2FD7A1-9E59-4F99-B32E-85E1EF487631}" dt="2023-09-20T18:01:18.092" v="1095" actId="26606"/>
          <ac:graphicFrameMkLst>
            <pc:docMk/>
            <pc:sldMk cId="976836976" sldId="281"/>
            <ac:graphicFrameMk id="21" creationId="{629DB6A1-0FE1-6D12-948A-FF00A509C227}"/>
          </ac:graphicFrameMkLst>
        </pc:graphicFrameChg>
        <pc:graphicFrameChg chg="add del">
          <ac:chgData name="sarah njau" userId="f8b7f356bf354518" providerId="LiveId" clId="{DC2FD7A1-9E59-4F99-B32E-85E1EF487631}" dt="2023-09-20T18:02:42.794" v="1105" actId="26606"/>
          <ac:graphicFrameMkLst>
            <pc:docMk/>
            <pc:sldMk cId="976836976" sldId="281"/>
            <ac:graphicFrameMk id="51" creationId="{5C17EE27-C897-A442-7A4E-9DF383F175DA}"/>
          </ac:graphicFrameMkLst>
        </pc:graphicFrameChg>
        <pc:graphicFrameChg chg="add del">
          <ac:chgData name="sarah njau" userId="f8b7f356bf354518" providerId="LiveId" clId="{DC2FD7A1-9E59-4F99-B32E-85E1EF487631}" dt="2023-09-20T18:02:45.816" v="1107" actId="26606"/>
          <ac:graphicFrameMkLst>
            <pc:docMk/>
            <pc:sldMk cId="976836976" sldId="281"/>
            <ac:graphicFrameMk id="54" creationId="{05782650-6C5E-2692-2BD0-8AB70155A934}"/>
          </ac:graphicFrameMkLst>
        </pc:graphicFrameChg>
        <pc:graphicFrameChg chg="add">
          <ac:chgData name="sarah njau" userId="f8b7f356bf354518" providerId="LiveId" clId="{DC2FD7A1-9E59-4F99-B32E-85E1EF487631}" dt="2023-09-20T18:02:45.844" v="1108" actId="26606"/>
          <ac:graphicFrameMkLst>
            <pc:docMk/>
            <pc:sldMk cId="976836976" sldId="281"/>
            <ac:graphicFrameMk id="57" creationId="{5C17EE27-C897-A442-7A4E-9DF383F175DA}"/>
          </ac:graphicFrameMkLst>
        </pc:graphicFrameChg>
        <pc:picChg chg="add mod ord">
          <ac:chgData name="sarah njau" userId="f8b7f356bf354518" providerId="LiveId" clId="{DC2FD7A1-9E59-4F99-B32E-85E1EF487631}" dt="2023-09-20T18:02:39.869" v="1103" actId="26606"/>
          <ac:picMkLst>
            <pc:docMk/>
            <pc:sldMk cId="976836976" sldId="281"/>
            <ac:picMk id="5" creationId="{5631B9A5-2C1A-FC84-A462-8A78296E902D}"/>
          </ac:picMkLst>
        </pc:picChg>
        <pc:cxnChg chg="add del">
          <ac:chgData name="sarah njau" userId="f8b7f356bf354518" providerId="LiveId" clId="{DC2FD7A1-9E59-4F99-B32E-85E1EF487631}" dt="2023-09-20T18:02:02.598" v="1097" actId="26606"/>
          <ac:cxnSpMkLst>
            <pc:docMk/>
            <pc:sldMk cId="976836976" sldId="281"/>
            <ac:cxnSpMk id="17" creationId="{F085D7B9-E066-4923-8CB7-294BF306296A}"/>
          </ac:cxnSpMkLst>
        </pc:cxnChg>
        <pc:cxnChg chg="add del">
          <ac:chgData name="sarah njau" userId="f8b7f356bf354518" providerId="LiveId" clId="{DC2FD7A1-9E59-4F99-B32E-85E1EF487631}" dt="2023-09-20T18:02:02.598" v="1097" actId="26606"/>
          <ac:cxnSpMkLst>
            <pc:docMk/>
            <pc:sldMk cId="976836976" sldId="281"/>
            <ac:cxnSpMk id="19" creationId="{A0D1937B-1153-481F-B585-996B948FDC82}"/>
          </ac:cxnSpMkLst>
        </pc:cxnChg>
        <pc:cxnChg chg="add del">
          <ac:chgData name="sarah njau" userId="f8b7f356bf354518" providerId="LiveId" clId="{DC2FD7A1-9E59-4F99-B32E-85E1EF487631}" dt="2023-09-20T18:02:45.844" v="1108" actId="26606"/>
          <ac:cxnSpMkLst>
            <pc:docMk/>
            <pc:sldMk cId="976836976" sldId="281"/>
            <ac:cxnSpMk id="24" creationId="{FC23E3B9-5ABF-58B3-E2B0-E9A5DAA90037}"/>
          </ac:cxnSpMkLst>
        </pc:cxnChg>
        <pc:cxnChg chg="add del">
          <ac:chgData name="sarah njau" userId="f8b7f356bf354518" providerId="LiveId" clId="{DC2FD7A1-9E59-4F99-B32E-85E1EF487631}" dt="2023-09-20T18:02:23.466" v="1099" actId="26606"/>
          <ac:cxnSpMkLst>
            <pc:docMk/>
            <pc:sldMk cId="976836976" sldId="281"/>
            <ac:cxnSpMk id="29" creationId="{249EDD1B-F94D-B4E6-ACAA-566B9A26FDE3}"/>
          </ac:cxnSpMkLst>
        </pc:cxnChg>
        <pc:cxnChg chg="add del">
          <ac:chgData name="sarah njau" userId="f8b7f356bf354518" providerId="LiveId" clId="{DC2FD7A1-9E59-4F99-B32E-85E1EF487631}" dt="2023-09-20T18:00:47.517" v="1086" actId="26606"/>
          <ac:cxnSpMkLst>
            <pc:docMk/>
            <pc:sldMk cId="976836976" sldId="281"/>
            <ac:cxnSpMk id="32" creationId="{249EDD1B-F94D-B4E6-ACAA-566B9A26FDE3}"/>
          </ac:cxnSpMkLst>
        </pc:cxnChg>
        <pc:cxnChg chg="add del">
          <ac:chgData name="sarah njau" userId="f8b7f356bf354518" providerId="LiveId" clId="{DC2FD7A1-9E59-4F99-B32E-85E1EF487631}" dt="2023-09-20T18:00:58.909" v="1090" actId="26606"/>
          <ac:cxnSpMkLst>
            <pc:docMk/>
            <pc:sldMk cId="976836976" sldId="281"/>
            <ac:cxnSpMk id="36" creationId="{25443840-A796-4C43-8DC1-1B738EFEC522}"/>
          </ac:cxnSpMkLst>
        </pc:cxnChg>
        <pc:cxnChg chg="add del">
          <ac:chgData name="sarah njau" userId="f8b7f356bf354518" providerId="LiveId" clId="{DC2FD7A1-9E59-4F99-B32E-85E1EF487631}" dt="2023-09-20T18:00:58.909" v="1090" actId="26606"/>
          <ac:cxnSpMkLst>
            <pc:docMk/>
            <pc:sldMk cId="976836976" sldId="281"/>
            <ac:cxnSpMk id="41" creationId="{F085D7B9-E066-4923-8CB7-294BF306296A}"/>
          </ac:cxnSpMkLst>
        </pc:cxnChg>
        <pc:cxnChg chg="add del">
          <ac:chgData name="sarah njau" userId="f8b7f356bf354518" providerId="LiveId" clId="{DC2FD7A1-9E59-4F99-B32E-85E1EF487631}" dt="2023-09-20T18:02:42.794" v="1105" actId="26606"/>
          <ac:cxnSpMkLst>
            <pc:docMk/>
            <pc:sldMk cId="976836976" sldId="281"/>
            <ac:cxnSpMk id="50" creationId="{FC23E3B9-5ABF-58B3-E2B0-E9A5DAA90037}"/>
          </ac:cxnSpMkLst>
        </pc:cxnChg>
        <pc:cxnChg chg="add del">
          <ac:chgData name="sarah njau" userId="f8b7f356bf354518" providerId="LiveId" clId="{DC2FD7A1-9E59-4F99-B32E-85E1EF487631}" dt="2023-09-20T18:02:45.816" v="1107" actId="26606"/>
          <ac:cxnSpMkLst>
            <pc:docMk/>
            <pc:sldMk cId="976836976" sldId="281"/>
            <ac:cxnSpMk id="53" creationId="{FC23E3B9-5ABF-58B3-E2B0-E9A5DAA90037}"/>
          </ac:cxnSpMkLst>
        </pc:cxnChg>
        <pc:cxnChg chg="add">
          <ac:chgData name="sarah njau" userId="f8b7f356bf354518" providerId="LiveId" clId="{DC2FD7A1-9E59-4F99-B32E-85E1EF487631}" dt="2023-09-20T18:02:45.844" v="1108" actId="26606"/>
          <ac:cxnSpMkLst>
            <pc:docMk/>
            <pc:sldMk cId="976836976" sldId="281"/>
            <ac:cxnSpMk id="56" creationId="{FC23E3B9-5ABF-58B3-E2B0-E9A5DAA90037}"/>
          </ac:cxnSpMkLst>
        </pc:cxnChg>
      </pc:sldChg>
      <pc:sldChg chg="addSp delSp modSp new mod setBg">
        <pc:chgData name="sarah njau" userId="f8b7f356bf354518" providerId="LiveId" clId="{DC2FD7A1-9E59-4F99-B32E-85E1EF487631}" dt="2023-09-20T18:05:34.617" v="1131" actId="26606"/>
        <pc:sldMkLst>
          <pc:docMk/>
          <pc:sldMk cId="1921773113" sldId="282"/>
        </pc:sldMkLst>
        <pc:spChg chg="mod">
          <ac:chgData name="sarah njau" userId="f8b7f356bf354518" providerId="LiveId" clId="{DC2FD7A1-9E59-4F99-B32E-85E1EF487631}" dt="2023-09-20T18:05:34.617" v="1131" actId="26606"/>
          <ac:spMkLst>
            <pc:docMk/>
            <pc:sldMk cId="1921773113" sldId="282"/>
            <ac:spMk id="2" creationId="{E4CD62A3-5C5B-4E46-979A-CF1B8B7ACD8F}"/>
          </ac:spMkLst>
        </pc:spChg>
        <pc:spChg chg="mod">
          <ac:chgData name="sarah njau" userId="f8b7f356bf354518" providerId="LiveId" clId="{DC2FD7A1-9E59-4F99-B32E-85E1EF487631}" dt="2023-09-20T18:05:34.617" v="1131" actId="26606"/>
          <ac:spMkLst>
            <pc:docMk/>
            <pc:sldMk cId="1921773113" sldId="282"/>
            <ac:spMk id="3" creationId="{548B85BF-3F6F-8F43-5842-E95455AFC5A0}"/>
          </ac:spMkLst>
        </pc:spChg>
        <pc:spChg chg="add del">
          <ac:chgData name="sarah njau" userId="f8b7f356bf354518" providerId="LiveId" clId="{DC2FD7A1-9E59-4F99-B32E-85E1EF487631}" dt="2023-09-20T18:04:03.501" v="1114" actId="26606"/>
          <ac:spMkLst>
            <pc:docMk/>
            <pc:sldMk cId="1921773113" sldId="282"/>
            <ac:spMk id="13" creationId="{965701A1-6702-97E2-FDA3-D766A6A0B3CD}"/>
          </ac:spMkLst>
        </pc:spChg>
        <pc:spChg chg="add del">
          <ac:chgData name="sarah njau" userId="f8b7f356bf354518" providerId="LiveId" clId="{DC2FD7A1-9E59-4F99-B32E-85E1EF487631}" dt="2023-09-20T18:04:03.501" v="1114" actId="26606"/>
          <ac:spMkLst>
            <pc:docMk/>
            <pc:sldMk cId="1921773113" sldId="282"/>
            <ac:spMk id="14" creationId="{7C93153C-A191-C0D8-765C-1AA01BA0E8A7}"/>
          </ac:spMkLst>
        </pc:spChg>
        <pc:spChg chg="add del">
          <ac:chgData name="sarah njau" userId="f8b7f356bf354518" providerId="LiveId" clId="{DC2FD7A1-9E59-4F99-B32E-85E1EF487631}" dt="2023-09-20T18:04:03.501" v="1114" actId="26606"/>
          <ac:spMkLst>
            <pc:docMk/>
            <pc:sldMk cId="1921773113" sldId="282"/>
            <ac:spMk id="16" creationId="{7EEB61BD-BC36-F14B-609A-3FACBC2895B2}"/>
          </ac:spMkLst>
        </pc:spChg>
        <pc:spChg chg="add del">
          <ac:chgData name="sarah njau" userId="f8b7f356bf354518" providerId="LiveId" clId="{DC2FD7A1-9E59-4F99-B32E-85E1EF487631}" dt="2023-09-20T18:04:03.501" v="1114" actId="26606"/>
          <ac:spMkLst>
            <pc:docMk/>
            <pc:sldMk cId="1921773113" sldId="282"/>
            <ac:spMk id="22" creationId="{8389DF01-A7F4-F947-B97C-7CF06510A4F6}"/>
          </ac:spMkLst>
        </pc:spChg>
        <pc:spChg chg="add del">
          <ac:chgData name="sarah njau" userId="f8b7f356bf354518" providerId="LiveId" clId="{DC2FD7A1-9E59-4F99-B32E-85E1EF487631}" dt="2023-09-20T18:04:03.501" v="1114" actId="26606"/>
          <ac:spMkLst>
            <pc:docMk/>
            <pc:sldMk cId="1921773113" sldId="282"/>
            <ac:spMk id="24" creationId="{4E4203D9-ED40-164B-0213-240FABE53747}"/>
          </ac:spMkLst>
        </pc:spChg>
        <pc:spChg chg="add del">
          <ac:chgData name="sarah njau" userId="f8b7f356bf354518" providerId="LiveId" clId="{DC2FD7A1-9E59-4F99-B32E-85E1EF487631}" dt="2023-09-20T18:04:03.501" v="1114" actId="26606"/>
          <ac:spMkLst>
            <pc:docMk/>
            <pc:sldMk cId="1921773113" sldId="282"/>
            <ac:spMk id="26" creationId="{F5DD3421-EE43-B1C6-21F0-0DC6774C9F55}"/>
          </ac:spMkLst>
        </pc:spChg>
        <pc:spChg chg="add del">
          <ac:chgData name="sarah njau" userId="f8b7f356bf354518" providerId="LiveId" clId="{DC2FD7A1-9E59-4F99-B32E-85E1EF487631}" dt="2023-09-20T18:04:03.501" v="1114" actId="26606"/>
          <ac:spMkLst>
            <pc:docMk/>
            <pc:sldMk cId="1921773113" sldId="282"/>
            <ac:spMk id="28" creationId="{46651266-2C19-DDE0-2E7F-AAB1CEEE6F1E}"/>
          </ac:spMkLst>
        </pc:spChg>
        <pc:grpChg chg="add del">
          <ac:chgData name="sarah njau" userId="f8b7f356bf354518" providerId="LiveId" clId="{DC2FD7A1-9E59-4F99-B32E-85E1EF487631}" dt="2023-09-20T18:03:54.784" v="1112" actId="26606"/>
          <ac:grpSpMkLst>
            <pc:docMk/>
            <pc:sldMk cId="1921773113" sldId="282"/>
            <ac:grpSpMk id="8" creationId="{62EF589D-1946-AC37-0BAA-9A9E3E5E71A7}"/>
          </ac:grpSpMkLst>
        </pc:grpChg>
        <pc:grpChg chg="add del">
          <ac:chgData name="sarah njau" userId="f8b7f356bf354518" providerId="LiveId" clId="{DC2FD7A1-9E59-4F99-B32E-85E1EF487631}" dt="2023-09-20T18:04:29.850" v="1118" actId="26606"/>
          <ac:grpSpMkLst>
            <pc:docMk/>
            <pc:sldMk cId="1921773113" sldId="282"/>
            <ac:grpSpMk id="9" creationId="{5EFBDE31-BB3E-6CFC-23CD-B5976DA38438}"/>
          </ac:grpSpMkLst>
        </pc:grpChg>
        <pc:grpChg chg="add del">
          <ac:chgData name="sarah njau" userId="f8b7f356bf354518" providerId="LiveId" clId="{DC2FD7A1-9E59-4F99-B32E-85E1EF487631}" dt="2023-09-20T18:04:03.501" v="1114" actId="26606"/>
          <ac:grpSpMkLst>
            <pc:docMk/>
            <pc:sldMk cId="1921773113" sldId="282"/>
            <ac:grpSpMk id="15" creationId="{8FCB18FC-DCF4-0937-320A-92B5AB07A8B9}"/>
          </ac:grpSpMkLst>
        </pc:grpChg>
        <pc:grpChg chg="add del">
          <ac:chgData name="sarah njau" userId="f8b7f356bf354518" providerId="LiveId" clId="{DC2FD7A1-9E59-4F99-B32E-85E1EF487631}" dt="2023-09-20T18:04:03.501" v="1114" actId="26606"/>
          <ac:grpSpMkLst>
            <pc:docMk/>
            <pc:sldMk cId="1921773113" sldId="282"/>
            <ac:grpSpMk id="18" creationId="{8F464F07-0D7E-66CA-BE4F-C2D0C1DEA58F}"/>
          </ac:grpSpMkLst>
        </pc:grpChg>
        <pc:grpChg chg="add del">
          <ac:chgData name="sarah njau" userId="f8b7f356bf354518" providerId="LiveId" clId="{DC2FD7A1-9E59-4F99-B32E-85E1EF487631}" dt="2023-09-20T18:04:03.501" v="1114" actId="26606"/>
          <ac:grpSpMkLst>
            <pc:docMk/>
            <pc:sldMk cId="1921773113" sldId="282"/>
            <ac:grpSpMk id="30" creationId="{2B0012B1-C2DE-DD1B-E129-37A7B93D07F0}"/>
          </ac:grpSpMkLst>
        </pc:grpChg>
        <pc:grpChg chg="add">
          <ac:chgData name="sarah njau" userId="f8b7f356bf354518" providerId="LiveId" clId="{DC2FD7A1-9E59-4F99-B32E-85E1EF487631}" dt="2023-09-20T18:05:34.617" v="1131" actId="26606"/>
          <ac:grpSpMkLst>
            <pc:docMk/>
            <pc:sldMk cId="1921773113" sldId="282"/>
            <ac:grpSpMk id="44" creationId="{16C73AF9-0D33-5C66-5D79-0D0129904B31}"/>
          </ac:grpSpMkLst>
        </pc:grpChg>
        <pc:picChg chg="add mod">
          <ac:chgData name="sarah njau" userId="f8b7f356bf354518" providerId="LiveId" clId="{DC2FD7A1-9E59-4F99-B32E-85E1EF487631}" dt="2023-09-20T18:05:34.617" v="1131" actId="26606"/>
          <ac:picMkLst>
            <pc:docMk/>
            <pc:sldMk cId="1921773113" sldId="282"/>
            <ac:picMk id="5" creationId="{7136EEA2-D459-9E47-A756-4FF60F3BF5E1}"/>
          </ac:picMkLst>
        </pc:picChg>
        <pc:cxnChg chg="add del">
          <ac:chgData name="sarah njau" userId="f8b7f356bf354518" providerId="LiveId" clId="{DC2FD7A1-9E59-4F99-B32E-85E1EF487631}" dt="2023-09-20T18:05:34.617" v="1131" actId="26606"/>
          <ac:cxnSpMkLst>
            <pc:docMk/>
            <pc:sldMk cId="1921773113" sldId="282"/>
            <ac:cxnSpMk id="39" creationId="{1503BFE4-729B-D9D0-C17B-501E6AF1127A}"/>
          </ac:cxnSpMkLst>
        </pc:cxnChg>
      </pc:sldChg>
      <pc:sldChg chg="addSp delSp modSp new mod setBg setClrOvrMap">
        <pc:chgData name="sarah njau" userId="f8b7f356bf354518" providerId="LiveId" clId="{DC2FD7A1-9E59-4F99-B32E-85E1EF487631}" dt="2023-09-20T18:09:13.991" v="1173" actId="26606"/>
        <pc:sldMkLst>
          <pc:docMk/>
          <pc:sldMk cId="3534491594" sldId="283"/>
        </pc:sldMkLst>
        <pc:spChg chg="mod">
          <ac:chgData name="sarah njau" userId="f8b7f356bf354518" providerId="LiveId" clId="{DC2FD7A1-9E59-4F99-B32E-85E1EF487631}" dt="2023-09-20T18:09:11.404" v="1170" actId="26606"/>
          <ac:spMkLst>
            <pc:docMk/>
            <pc:sldMk cId="3534491594" sldId="283"/>
            <ac:spMk id="2" creationId="{71B70FE6-67A8-6CC9-7896-DA0D99479442}"/>
          </ac:spMkLst>
        </pc:spChg>
        <pc:spChg chg="del mod">
          <ac:chgData name="sarah njau" userId="f8b7f356bf354518" providerId="LiveId" clId="{DC2FD7A1-9E59-4F99-B32E-85E1EF487631}" dt="2023-09-20T18:06:23.821" v="1144" actId="26606"/>
          <ac:spMkLst>
            <pc:docMk/>
            <pc:sldMk cId="3534491594" sldId="283"/>
            <ac:spMk id="3" creationId="{6ED83ECC-ECD1-BD36-716B-291813E194E8}"/>
          </ac:spMkLst>
        </pc:spChg>
        <pc:spChg chg="add del">
          <ac:chgData name="sarah njau" userId="f8b7f356bf354518" providerId="LiveId" clId="{DC2FD7A1-9E59-4F99-B32E-85E1EF487631}" dt="2023-09-20T18:08:19.196" v="1158" actId="26606"/>
          <ac:spMkLst>
            <pc:docMk/>
            <pc:sldMk cId="3534491594" sldId="283"/>
            <ac:spMk id="8" creationId="{42A4FC2C-047E-45A5-965D-8E1E3BF09BC6}"/>
          </ac:spMkLst>
        </pc:spChg>
        <pc:spChg chg="add del">
          <ac:chgData name="sarah njau" userId="f8b7f356bf354518" providerId="LiveId" clId="{DC2FD7A1-9E59-4F99-B32E-85E1EF487631}" dt="2023-09-20T18:08:28.102" v="1162" actId="26606"/>
          <ac:spMkLst>
            <pc:docMk/>
            <pc:sldMk cId="3534491594" sldId="283"/>
            <ac:spMk id="9" creationId="{1A9F7B4E-B03D-4F64-BE33-00D074458D45}"/>
          </ac:spMkLst>
        </pc:spChg>
        <pc:spChg chg="add del">
          <ac:chgData name="sarah njau" userId="f8b7f356bf354518" providerId="LiveId" clId="{DC2FD7A1-9E59-4F99-B32E-85E1EF487631}" dt="2023-09-20T18:07:10.270" v="1150" actId="26606"/>
          <ac:spMkLst>
            <pc:docMk/>
            <pc:sldMk cId="3534491594" sldId="283"/>
            <ac:spMk id="10" creationId="{1D63C574-BFD2-41A1-A567-B0C3CC7FDD4F}"/>
          </ac:spMkLst>
        </pc:spChg>
        <pc:spChg chg="add del">
          <ac:chgData name="sarah njau" userId="f8b7f356bf354518" providerId="LiveId" clId="{DC2FD7A1-9E59-4F99-B32E-85E1EF487631}" dt="2023-09-20T18:07:01.041" v="1146" actId="26606"/>
          <ac:spMkLst>
            <pc:docMk/>
            <pc:sldMk cId="3534491594" sldId="283"/>
            <ac:spMk id="11" creationId="{257363FD-7E77-4145-9483-331A807ADF0E}"/>
          </ac:spMkLst>
        </pc:spChg>
        <pc:spChg chg="add del">
          <ac:chgData name="sarah njau" userId="f8b7f356bf354518" providerId="LiveId" clId="{DC2FD7A1-9E59-4F99-B32E-85E1EF487631}" dt="2023-09-20T18:07:10.270" v="1150" actId="26606"/>
          <ac:spMkLst>
            <pc:docMk/>
            <pc:sldMk cId="3534491594" sldId="283"/>
            <ac:spMk id="12" creationId="{E2A46BAB-8C31-42B2-90E8-B26DD3E81D37}"/>
          </ac:spMkLst>
        </pc:spChg>
        <pc:spChg chg="add del">
          <ac:chgData name="sarah njau" userId="f8b7f356bf354518" providerId="LiveId" clId="{DC2FD7A1-9E59-4F99-B32E-85E1EF487631}" dt="2023-09-20T18:08:28.102" v="1162" actId="26606"/>
          <ac:spMkLst>
            <pc:docMk/>
            <pc:sldMk cId="3534491594" sldId="283"/>
            <ac:spMk id="15" creationId="{7E2BE7F7-CA89-4002-ACCE-A478AEA24F5E}"/>
          </ac:spMkLst>
        </pc:spChg>
        <pc:spChg chg="add del">
          <ac:chgData name="sarah njau" userId="f8b7f356bf354518" providerId="LiveId" clId="{DC2FD7A1-9E59-4F99-B32E-85E1EF487631}" dt="2023-09-20T18:08:59.534" v="1166" actId="26606"/>
          <ac:spMkLst>
            <pc:docMk/>
            <pc:sldMk cId="3534491594" sldId="283"/>
            <ac:spMk id="16" creationId="{063BBA22-50EA-4C4D-BE05-F1CE4E63AA56}"/>
          </ac:spMkLst>
        </pc:spChg>
        <pc:spChg chg="add del">
          <ac:chgData name="sarah njau" userId="f8b7f356bf354518" providerId="LiveId" clId="{DC2FD7A1-9E59-4F99-B32E-85E1EF487631}" dt="2023-09-20T18:08:51.378" v="1164" actId="26606"/>
          <ac:spMkLst>
            <pc:docMk/>
            <pc:sldMk cId="3534491594" sldId="283"/>
            <ac:spMk id="17" creationId="{9228552E-C8B1-4A80-8448-0787CE0FC704}"/>
          </ac:spMkLst>
        </pc:spChg>
        <pc:spChg chg="add del">
          <ac:chgData name="sarah njau" userId="f8b7f356bf354518" providerId="LiveId" clId="{DC2FD7A1-9E59-4F99-B32E-85E1EF487631}" dt="2023-09-20T18:08:59.534" v="1166" actId="26606"/>
          <ac:spMkLst>
            <pc:docMk/>
            <pc:sldMk cId="3534491594" sldId="283"/>
            <ac:spMk id="19" creationId="{BACC6370-2D7E-4714-9D71-7542949D7D5D}"/>
          </ac:spMkLst>
        </pc:spChg>
        <pc:spChg chg="add del">
          <ac:chgData name="sarah njau" userId="f8b7f356bf354518" providerId="LiveId" clId="{DC2FD7A1-9E59-4F99-B32E-85E1EF487631}" dt="2023-09-20T18:08:59.534" v="1166" actId="26606"/>
          <ac:spMkLst>
            <pc:docMk/>
            <pc:sldMk cId="3534491594" sldId="283"/>
            <ac:spMk id="20" creationId="{F68B3F68-107C-434F-AA38-110D5EA91B85}"/>
          </ac:spMkLst>
        </pc:spChg>
        <pc:spChg chg="add del">
          <ac:chgData name="sarah njau" userId="f8b7f356bf354518" providerId="LiveId" clId="{DC2FD7A1-9E59-4F99-B32E-85E1EF487631}" dt="2023-09-20T18:08:59.534" v="1166" actId="26606"/>
          <ac:spMkLst>
            <pc:docMk/>
            <pc:sldMk cId="3534491594" sldId="283"/>
            <ac:spMk id="21" creationId="{AAD0DBB9-1A4B-4391-81D4-CB19F9AB918A}"/>
          </ac:spMkLst>
        </pc:spChg>
        <pc:spChg chg="add del">
          <ac:chgData name="sarah njau" userId="f8b7f356bf354518" providerId="LiveId" clId="{DC2FD7A1-9E59-4F99-B32E-85E1EF487631}" dt="2023-09-20T18:09:11.404" v="1170" actId="26606"/>
          <ac:spMkLst>
            <pc:docMk/>
            <pc:sldMk cId="3534491594" sldId="283"/>
            <ac:spMk id="25" creationId="{BACC6370-2D7E-4714-9D71-7542949D7D5D}"/>
          </ac:spMkLst>
        </pc:spChg>
        <pc:spChg chg="add del">
          <ac:chgData name="sarah njau" userId="f8b7f356bf354518" providerId="LiveId" clId="{DC2FD7A1-9E59-4F99-B32E-85E1EF487631}" dt="2023-09-20T18:09:11.404" v="1170" actId="26606"/>
          <ac:spMkLst>
            <pc:docMk/>
            <pc:sldMk cId="3534491594" sldId="283"/>
            <ac:spMk id="26" creationId="{F68B3F68-107C-434F-AA38-110D5EA91B85}"/>
          </ac:spMkLst>
        </pc:spChg>
        <pc:spChg chg="add del">
          <ac:chgData name="sarah njau" userId="f8b7f356bf354518" providerId="LiveId" clId="{DC2FD7A1-9E59-4F99-B32E-85E1EF487631}" dt="2023-09-20T18:07:11.847" v="1152" actId="26606"/>
          <ac:spMkLst>
            <pc:docMk/>
            <pc:sldMk cId="3534491594" sldId="283"/>
            <ac:spMk id="27" creationId="{BACC6370-2D7E-4714-9D71-7542949D7D5D}"/>
          </ac:spMkLst>
        </pc:spChg>
        <pc:spChg chg="add del">
          <ac:chgData name="sarah njau" userId="f8b7f356bf354518" providerId="LiveId" clId="{DC2FD7A1-9E59-4F99-B32E-85E1EF487631}" dt="2023-09-20T18:07:11.847" v="1152" actId="26606"/>
          <ac:spMkLst>
            <pc:docMk/>
            <pc:sldMk cId="3534491594" sldId="283"/>
            <ac:spMk id="28" creationId="{256B2C21-A230-48C0-8DF1-C46611373C44}"/>
          </ac:spMkLst>
        </pc:spChg>
        <pc:spChg chg="add del">
          <ac:chgData name="sarah njau" userId="f8b7f356bf354518" providerId="LiveId" clId="{DC2FD7A1-9E59-4F99-B32E-85E1EF487631}" dt="2023-09-20T18:07:11.847" v="1152" actId="26606"/>
          <ac:spMkLst>
            <pc:docMk/>
            <pc:sldMk cId="3534491594" sldId="283"/>
            <ac:spMk id="29" creationId="{3847E18C-932D-4C95-AABA-FEC7C9499AD7}"/>
          </ac:spMkLst>
        </pc:spChg>
        <pc:spChg chg="add del">
          <ac:chgData name="sarah njau" userId="f8b7f356bf354518" providerId="LiveId" clId="{DC2FD7A1-9E59-4F99-B32E-85E1EF487631}" dt="2023-09-20T18:07:11.847" v="1152" actId="26606"/>
          <ac:spMkLst>
            <pc:docMk/>
            <pc:sldMk cId="3534491594" sldId="283"/>
            <ac:spMk id="30" creationId="{3150CB11-0C61-439E-910F-5787759E72A0}"/>
          </ac:spMkLst>
        </pc:spChg>
        <pc:spChg chg="add del">
          <ac:chgData name="sarah njau" userId="f8b7f356bf354518" providerId="LiveId" clId="{DC2FD7A1-9E59-4F99-B32E-85E1EF487631}" dt="2023-09-20T18:07:11.847" v="1152" actId="26606"/>
          <ac:spMkLst>
            <pc:docMk/>
            <pc:sldMk cId="3534491594" sldId="283"/>
            <ac:spMk id="31" creationId="{43F8A58B-5155-44CE-A5FF-7647B47D0A7A}"/>
          </ac:spMkLst>
        </pc:spChg>
        <pc:spChg chg="add del">
          <ac:chgData name="sarah njau" userId="f8b7f356bf354518" providerId="LiveId" clId="{DC2FD7A1-9E59-4F99-B32E-85E1EF487631}" dt="2023-09-20T18:07:11.847" v="1152" actId="26606"/>
          <ac:spMkLst>
            <pc:docMk/>
            <pc:sldMk cId="3534491594" sldId="283"/>
            <ac:spMk id="32" creationId="{443F2ACA-E6D6-4028-82DD-F03C262D5DE6}"/>
          </ac:spMkLst>
        </pc:spChg>
        <pc:spChg chg="add del">
          <ac:chgData name="sarah njau" userId="f8b7f356bf354518" providerId="LiveId" clId="{DC2FD7A1-9E59-4F99-B32E-85E1EF487631}" dt="2023-09-20T18:09:11.404" v="1170" actId="26606"/>
          <ac:spMkLst>
            <pc:docMk/>
            <pc:sldMk cId="3534491594" sldId="283"/>
            <ac:spMk id="33" creationId="{AAD0DBB9-1A4B-4391-81D4-CB19F9AB918A}"/>
          </ac:spMkLst>
        </pc:spChg>
        <pc:spChg chg="add del">
          <ac:chgData name="sarah njau" userId="f8b7f356bf354518" providerId="LiveId" clId="{DC2FD7A1-9E59-4F99-B32E-85E1EF487631}" dt="2023-09-20T18:08:12.738" v="1154" actId="26606"/>
          <ac:spMkLst>
            <pc:docMk/>
            <pc:sldMk cId="3534491594" sldId="283"/>
            <ac:spMk id="34" creationId="{6C4028FD-8BAA-4A19-BFDE-594D991B7552}"/>
          </ac:spMkLst>
        </pc:spChg>
        <pc:spChg chg="add del">
          <ac:chgData name="sarah njau" userId="f8b7f356bf354518" providerId="LiveId" clId="{DC2FD7A1-9E59-4F99-B32E-85E1EF487631}" dt="2023-09-20T18:09:11.404" v="1170" actId="26606"/>
          <ac:spMkLst>
            <pc:docMk/>
            <pc:sldMk cId="3534491594" sldId="283"/>
            <ac:spMk id="35" creationId="{063BBA22-50EA-4C4D-BE05-F1CE4E63AA56}"/>
          </ac:spMkLst>
        </pc:spChg>
        <pc:grpChg chg="add del">
          <ac:chgData name="sarah njau" userId="f8b7f356bf354518" providerId="LiveId" clId="{DC2FD7A1-9E59-4F99-B32E-85E1EF487631}" dt="2023-09-20T18:07:10.270" v="1150" actId="26606"/>
          <ac:grpSpMkLst>
            <pc:docMk/>
            <pc:sldMk cId="3534491594" sldId="283"/>
            <ac:grpSpMk id="14" creationId="{B3F7A3C7-0737-4E57-B30E-8EEFE638B401}"/>
          </ac:grpSpMkLst>
        </pc:grpChg>
        <pc:grpChg chg="add del">
          <ac:chgData name="sarah njau" userId="f8b7f356bf354518" providerId="LiveId" clId="{DC2FD7A1-9E59-4F99-B32E-85E1EF487631}" dt="2023-09-20T18:07:10.270" v="1150" actId="26606"/>
          <ac:grpSpMkLst>
            <pc:docMk/>
            <pc:sldMk cId="3534491594" sldId="283"/>
            <ac:grpSpMk id="18" creationId="{43F5E015-E085-4624-B431-B42414448684}"/>
          </ac:grpSpMkLst>
        </pc:grpChg>
        <pc:graphicFrameChg chg="add mod modGraphic">
          <ac:chgData name="sarah njau" userId="f8b7f356bf354518" providerId="LiveId" clId="{DC2FD7A1-9E59-4F99-B32E-85E1EF487631}" dt="2023-09-20T18:09:13.991" v="1173" actId="26606"/>
          <ac:graphicFrameMkLst>
            <pc:docMk/>
            <pc:sldMk cId="3534491594" sldId="283"/>
            <ac:graphicFrameMk id="5" creationId="{630A4F29-47A1-6AA1-B132-98EC8585C7D4}"/>
          </ac:graphicFrameMkLst>
        </pc:graphicFrameChg>
        <pc:picChg chg="add del">
          <ac:chgData name="sarah njau" userId="f8b7f356bf354518" providerId="LiveId" clId="{DC2FD7A1-9E59-4F99-B32E-85E1EF487631}" dt="2023-09-20T18:07:01.041" v="1146" actId="26606"/>
          <ac:picMkLst>
            <pc:docMk/>
            <pc:sldMk cId="3534491594" sldId="283"/>
            <ac:picMk id="7" creationId="{AE7F715F-3A42-8B10-4A07-8787611D6ABF}"/>
          </ac:picMkLst>
        </pc:picChg>
        <pc:picChg chg="add del">
          <ac:chgData name="sarah njau" userId="f8b7f356bf354518" providerId="LiveId" clId="{DC2FD7A1-9E59-4F99-B32E-85E1EF487631}" dt="2023-09-20T18:07:07.801" v="1148" actId="26606"/>
          <ac:picMkLst>
            <pc:docMk/>
            <pc:sldMk cId="3534491594" sldId="283"/>
            <ac:picMk id="13" creationId="{07A3F857-9089-12A4-C4B3-23BF8EAEB718}"/>
          </ac:picMkLst>
        </pc:picChg>
        <pc:picChg chg="add del">
          <ac:chgData name="sarah njau" userId="f8b7f356bf354518" providerId="LiveId" clId="{DC2FD7A1-9E59-4F99-B32E-85E1EF487631}" dt="2023-09-20T18:09:04.479" v="1168" actId="26606"/>
          <ac:picMkLst>
            <pc:docMk/>
            <pc:sldMk cId="3534491594" sldId="283"/>
            <ac:picMk id="23" creationId="{07A3F857-9089-12A4-C4B3-23BF8EAEB718}"/>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ata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4.svg"/><Relationship Id="rId1" Type="http://schemas.openxmlformats.org/officeDocument/2006/relationships/image" Target="../media/image63.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ata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ata5.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_rels/data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diagrams/_rels/data9.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4.svg"/><Relationship Id="rId1" Type="http://schemas.openxmlformats.org/officeDocument/2006/relationships/image" Target="../media/image63.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_rels/drawing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diagrams/_rels/drawing9.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0549CF-8E8A-48A8-9426-EF8F64CF785E}"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1F53F96A-9802-4753-9979-77BDE32B3525}">
      <dgm:prSet/>
      <dgm:spPr/>
      <dgm:t>
        <a:bodyPr/>
        <a:lstStyle/>
        <a:p>
          <a:pPr>
            <a:lnSpc>
              <a:spcPct val="100000"/>
            </a:lnSpc>
          </a:pPr>
          <a:r>
            <a:rPr lang="en-US"/>
            <a:t>Kenya’s waste management sector</a:t>
          </a:r>
        </a:p>
      </dgm:t>
    </dgm:pt>
    <dgm:pt modelId="{DC22B11E-EACE-4284-9CE2-895B2C19DB95}" type="parTrans" cxnId="{782B1F0D-8B0D-4A9D-8174-CAE859A3AE8C}">
      <dgm:prSet/>
      <dgm:spPr/>
      <dgm:t>
        <a:bodyPr/>
        <a:lstStyle/>
        <a:p>
          <a:endParaRPr lang="en-US"/>
        </a:p>
      </dgm:t>
    </dgm:pt>
    <dgm:pt modelId="{4FC229BF-C083-4D01-ACE2-1EF9FD598DA3}" type="sibTrans" cxnId="{782B1F0D-8B0D-4A9D-8174-CAE859A3AE8C}">
      <dgm:prSet/>
      <dgm:spPr/>
      <dgm:t>
        <a:bodyPr/>
        <a:lstStyle/>
        <a:p>
          <a:endParaRPr lang="en-US"/>
        </a:p>
      </dgm:t>
    </dgm:pt>
    <dgm:pt modelId="{BA17F01C-DF57-4627-A604-55B47F2FE715}">
      <dgm:prSet/>
      <dgm:spPr/>
      <dgm:t>
        <a:bodyPr/>
        <a:lstStyle/>
        <a:p>
          <a:pPr>
            <a:lnSpc>
              <a:spcPct val="100000"/>
            </a:lnSpc>
          </a:pPr>
          <a:r>
            <a:rPr lang="en-US"/>
            <a:t>Global importance of sustainable waste management</a:t>
          </a:r>
        </a:p>
      </dgm:t>
    </dgm:pt>
    <dgm:pt modelId="{28E246E6-20F9-4084-8CC5-FD253CFF0133}" type="parTrans" cxnId="{DE2ACCD4-6A8B-441D-84FD-83CF2857F20F}">
      <dgm:prSet/>
      <dgm:spPr/>
      <dgm:t>
        <a:bodyPr/>
        <a:lstStyle/>
        <a:p>
          <a:endParaRPr lang="en-US"/>
        </a:p>
      </dgm:t>
    </dgm:pt>
    <dgm:pt modelId="{919BDE50-6784-4D25-A7CE-C0E4E8452C6D}" type="sibTrans" cxnId="{DE2ACCD4-6A8B-441D-84FD-83CF2857F20F}">
      <dgm:prSet/>
      <dgm:spPr/>
      <dgm:t>
        <a:bodyPr/>
        <a:lstStyle/>
        <a:p>
          <a:endParaRPr lang="en-US"/>
        </a:p>
      </dgm:t>
    </dgm:pt>
    <dgm:pt modelId="{BD1FBC37-3CBB-4E97-8656-30E7B550E33B}" type="pres">
      <dgm:prSet presAssocID="{F10549CF-8E8A-48A8-9426-EF8F64CF785E}" presName="root" presStyleCnt="0">
        <dgm:presLayoutVars>
          <dgm:dir/>
          <dgm:resizeHandles val="exact"/>
        </dgm:presLayoutVars>
      </dgm:prSet>
      <dgm:spPr/>
    </dgm:pt>
    <dgm:pt modelId="{62F4F5ED-5A7B-477A-A616-4A98D22EE3E4}" type="pres">
      <dgm:prSet presAssocID="{1F53F96A-9802-4753-9979-77BDE32B3525}" presName="compNode" presStyleCnt="0"/>
      <dgm:spPr/>
    </dgm:pt>
    <dgm:pt modelId="{BB0ECD85-0785-40A6-8D39-B185CD36C195}" type="pres">
      <dgm:prSet presAssocID="{1F53F96A-9802-4753-9979-77BDE32B352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ecycle"/>
        </a:ext>
      </dgm:extLst>
    </dgm:pt>
    <dgm:pt modelId="{9A630157-704E-4E95-9161-378F53E21026}" type="pres">
      <dgm:prSet presAssocID="{1F53F96A-9802-4753-9979-77BDE32B3525}" presName="spaceRect" presStyleCnt="0"/>
      <dgm:spPr/>
    </dgm:pt>
    <dgm:pt modelId="{2947EF2B-BE2F-424C-B60A-6B04703A9644}" type="pres">
      <dgm:prSet presAssocID="{1F53F96A-9802-4753-9979-77BDE32B3525}" presName="textRect" presStyleLbl="revTx" presStyleIdx="0" presStyleCnt="2">
        <dgm:presLayoutVars>
          <dgm:chMax val="1"/>
          <dgm:chPref val="1"/>
        </dgm:presLayoutVars>
      </dgm:prSet>
      <dgm:spPr/>
    </dgm:pt>
    <dgm:pt modelId="{24BF0919-1FF2-48FD-BE5F-F5E67DBE2572}" type="pres">
      <dgm:prSet presAssocID="{4FC229BF-C083-4D01-ACE2-1EF9FD598DA3}" presName="sibTrans" presStyleCnt="0"/>
      <dgm:spPr/>
    </dgm:pt>
    <dgm:pt modelId="{7689AE60-068F-4EEB-8BBB-A1A877B2E140}" type="pres">
      <dgm:prSet presAssocID="{BA17F01C-DF57-4627-A604-55B47F2FE715}" presName="compNode" presStyleCnt="0"/>
      <dgm:spPr/>
    </dgm:pt>
    <dgm:pt modelId="{2C2F8B06-694B-43D0-9635-4AC30887B820}" type="pres">
      <dgm:prSet presAssocID="{BA17F01C-DF57-4627-A604-55B47F2FE71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arth Globe Americas"/>
        </a:ext>
      </dgm:extLst>
    </dgm:pt>
    <dgm:pt modelId="{116F11FF-2466-407D-A388-B805E424BD1A}" type="pres">
      <dgm:prSet presAssocID="{BA17F01C-DF57-4627-A604-55B47F2FE715}" presName="spaceRect" presStyleCnt="0"/>
      <dgm:spPr/>
    </dgm:pt>
    <dgm:pt modelId="{C4A22A87-F209-4530-BBF6-1A38F31585D7}" type="pres">
      <dgm:prSet presAssocID="{BA17F01C-DF57-4627-A604-55B47F2FE715}" presName="textRect" presStyleLbl="revTx" presStyleIdx="1" presStyleCnt="2">
        <dgm:presLayoutVars>
          <dgm:chMax val="1"/>
          <dgm:chPref val="1"/>
        </dgm:presLayoutVars>
      </dgm:prSet>
      <dgm:spPr/>
    </dgm:pt>
  </dgm:ptLst>
  <dgm:cxnLst>
    <dgm:cxn modelId="{782B1F0D-8B0D-4A9D-8174-CAE859A3AE8C}" srcId="{F10549CF-8E8A-48A8-9426-EF8F64CF785E}" destId="{1F53F96A-9802-4753-9979-77BDE32B3525}" srcOrd="0" destOrd="0" parTransId="{DC22B11E-EACE-4284-9CE2-895B2C19DB95}" sibTransId="{4FC229BF-C083-4D01-ACE2-1EF9FD598DA3}"/>
    <dgm:cxn modelId="{9D496ABC-DF98-47B0-806E-84DB12A94172}" type="presOf" srcId="{F10549CF-8E8A-48A8-9426-EF8F64CF785E}" destId="{BD1FBC37-3CBB-4E97-8656-30E7B550E33B}" srcOrd="0" destOrd="0" presId="urn:microsoft.com/office/officeart/2018/2/layout/IconLabelList"/>
    <dgm:cxn modelId="{DE2ACCD4-6A8B-441D-84FD-83CF2857F20F}" srcId="{F10549CF-8E8A-48A8-9426-EF8F64CF785E}" destId="{BA17F01C-DF57-4627-A604-55B47F2FE715}" srcOrd="1" destOrd="0" parTransId="{28E246E6-20F9-4084-8CC5-FD253CFF0133}" sibTransId="{919BDE50-6784-4D25-A7CE-C0E4E8452C6D}"/>
    <dgm:cxn modelId="{939002D6-DE49-426B-8558-5953A758C666}" type="presOf" srcId="{BA17F01C-DF57-4627-A604-55B47F2FE715}" destId="{C4A22A87-F209-4530-BBF6-1A38F31585D7}" srcOrd="0" destOrd="0" presId="urn:microsoft.com/office/officeart/2018/2/layout/IconLabelList"/>
    <dgm:cxn modelId="{1B7035D7-126C-423C-AA2F-09CD26AC7AB6}" type="presOf" srcId="{1F53F96A-9802-4753-9979-77BDE32B3525}" destId="{2947EF2B-BE2F-424C-B60A-6B04703A9644}" srcOrd="0" destOrd="0" presId="urn:microsoft.com/office/officeart/2018/2/layout/IconLabelList"/>
    <dgm:cxn modelId="{AF7FE76A-B16C-4BA9-B0B2-FFA93BBE5F33}" type="presParOf" srcId="{BD1FBC37-3CBB-4E97-8656-30E7B550E33B}" destId="{62F4F5ED-5A7B-477A-A616-4A98D22EE3E4}" srcOrd="0" destOrd="0" presId="urn:microsoft.com/office/officeart/2018/2/layout/IconLabelList"/>
    <dgm:cxn modelId="{4EBDF8CB-1DA0-4E0F-B6FC-8B47E074A8BD}" type="presParOf" srcId="{62F4F5ED-5A7B-477A-A616-4A98D22EE3E4}" destId="{BB0ECD85-0785-40A6-8D39-B185CD36C195}" srcOrd="0" destOrd="0" presId="urn:microsoft.com/office/officeart/2018/2/layout/IconLabelList"/>
    <dgm:cxn modelId="{93E21009-8466-4A9F-9648-D61E7E84DE33}" type="presParOf" srcId="{62F4F5ED-5A7B-477A-A616-4A98D22EE3E4}" destId="{9A630157-704E-4E95-9161-378F53E21026}" srcOrd="1" destOrd="0" presId="urn:microsoft.com/office/officeart/2018/2/layout/IconLabelList"/>
    <dgm:cxn modelId="{F97191ED-3CCD-459B-A2EE-13971D8587BF}" type="presParOf" srcId="{62F4F5ED-5A7B-477A-A616-4A98D22EE3E4}" destId="{2947EF2B-BE2F-424C-B60A-6B04703A9644}" srcOrd="2" destOrd="0" presId="urn:microsoft.com/office/officeart/2018/2/layout/IconLabelList"/>
    <dgm:cxn modelId="{1C642B01-1CB5-43AF-888D-B5F8E068BB86}" type="presParOf" srcId="{BD1FBC37-3CBB-4E97-8656-30E7B550E33B}" destId="{24BF0919-1FF2-48FD-BE5F-F5E67DBE2572}" srcOrd="1" destOrd="0" presId="urn:microsoft.com/office/officeart/2018/2/layout/IconLabelList"/>
    <dgm:cxn modelId="{4DD2DE29-7434-4F71-9532-5B0106946AE8}" type="presParOf" srcId="{BD1FBC37-3CBB-4E97-8656-30E7B550E33B}" destId="{7689AE60-068F-4EEB-8BBB-A1A877B2E140}" srcOrd="2" destOrd="0" presId="urn:microsoft.com/office/officeart/2018/2/layout/IconLabelList"/>
    <dgm:cxn modelId="{B06F5F5F-CA0D-4E30-B371-39B431BAA280}" type="presParOf" srcId="{7689AE60-068F-4EEB-8BBB-A1A877B2E140}" destId="{2C2F8B06-694B-43D0-9635-4AC30887B820}" srcOrd="0" destOrd="0" presId="urn:microsoft.com/office/officeart/2018/2/layout/IconLabelList"/>
    <dgm:cxn modelId="{B7A0F500-BCD8-4200-942F-52167EEBAEE8}" type="presParOf" srcId="{7689AE60-068F-4EEB-8BBB-A1A877B2E140}" destId="{116F11FF-2466-407D-A388-B805E424BD1A}" srcOrd="1" destOrd="0" presId="urn:microsoft.com/office/officeart/2018/2/layout/IconLabelList"/>
    <dgm:cxn modelId="{011EC8F9-012F-41A7-A314-985081A85A6B}" type="presParOf" srcId="{7689AE60-068F-4EEB-8BBB-A1A877B2E140}" destId="{C4A22A87-F209-4530-BBF6-1A38F31585D7}"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5A7D3F3-CAED-4D02-BEC5-CF3A8E2B428C}"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E6D90689-EA67-4ED4-846F-C7A8AF21B9AD}">
      <dgm:prSet/>
      <dgm:spPr/>
      <dgm:t>
        <a:bodyPr/>
        <a:lstStyle/>
        <a:p>
          <a:pPr>
            <a:lnSpc>
              <a:spcPct val="100000"/>
            </a:lnSpc>
          </a:pPr>
          <a:r>
            <a:rPr lang="en-US"/>
            <a:t>The importance of transitioning to sustainable practices</a:t>
          </a:r>
        </a:p>
      </dgm:t>
    </dgm:pt>
    <dgm:pt modelId="{15FA6A34-FE80-448F-88CC-6905438907FF}" type="parTrans" cxnId="{FA5DDE49-2B25-4690-A534-02E0ACB5B751}">
      <dgm:prSet/>
      <dgm:spPr/>
      <dgm:t>
        <a:bodyPr/>
        <a:lstStyle/>
        <a:p>
          <a:endParaRPr lang="en-US"/>
        </a:p>
      </dgm:t>
    </dgm:pt>
    <dgm:pt modelId="{4FC236FD-A178-4518-B9AC-49258A78471D}" type="sibTrans" cxnId="{FA5DDE49-2B25-4690-A534-02E0ACB5B751}">
      <dgm:prSet/>
      <dgm:spPr/>
      <dgm:t>
        <a:bodyPr/>
        <a:lstStyle/>
        <a:p>
          <a:endParaRPr lang="en-US"/>
        </a:p>
      </dgm:t>
    </dgm:pt>
    <dgm:pt modelId="{D0EBE272-9C41-4DF9-ACBE-559EC55309D7}">
      <dgm:prSet/>
      <dgm:spPr/>
      <dgm:t>
        <a:bodyPr/>
        <a:lstStyle/>
        <a:p>
          <a:pPr>
            <a:lnSpc>
              <a:spcPct val="100000"/>
            </a:lnSpc>
          </a:pPr>
          <a:r>
            <a:rPr lang="en-US"/>
            <a:t>EPR as a key strategy for sustainable waste management future</a:t>
          </a:r>
        </a:p>
      </dgm:t>
    </dgm:pt>
    <dgm:pt modelId="{5C660311-89D0-4D98-A2D4-E9EBD8B5E2F2}" type="parTrans" cxnId="{EAF87730-7DF7-47AC-B03B-5837C108CEB2}">
      <dgm:prSet/>
      <dgm:spPr/>
      <dgm:t>
        <a:bodyPr/>
        <a:lstStyle/>
        <a:p>
          <a:endParaRPr lang="en-US"/>
        </a:p>
      </dgm:t>
    </dgm:pt>
    <dgm:pt modelId="{23EF8C12-F06B-41EA-8DEF-D16B56AD2B35}" type="sibTrans" cxnId="{EAF87730-7DF7-47AC-B03B-5837C108CEB2}">
      <dgm:prSet/>
      <dgm:spPr/>
      <dgm:t>
        <a:bodyPr/>
        <a:lstStyle/>
        <a:p>
          <a:endParaRPr lang="en-US"/>
        </a:p>
      </dgm:t>
    </dgm:pt>
    <dgm:pt modelId="{215AB52F-1CE1-4A35-A365-F0207205C3C3}" type="pres">
      <dgm:prSet presAssocID="{35A7D3F3-CAED-4D02-BEC5-CF3A8E2B428C}" presName="root" presStyleCnt="0">
        <dgm:presLayoutVars>
          <dgm:dir/>
          <dgm:resizeHandles val="exact"/>
        </dgm:presLayoutVars>
      </dgm:prSet>
      <dgm:spPr/>
    </dgm:pt>
    <dgm:pt modelId="{52904753-F035-4BF8-92DA-E4656B4930C4}" type="pres">
      <dgm:prSet presAssocID="{E6D90689-EA67-4ED4-846F-C7A8AF21B9AD}" presName="compNode" presStyleCnt="0"/>
      <dgm:spPr/>
    </dgm:pt>
    <dgm:pt modelId="{17A7DAB1-BE7B-4688-B634-40351A027C3C}" type="pres">
      <dgm:prSet presAssocID="{E6D90689-EA67-4ED4-846F-C7A8AF21B9A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eciduous tree"/>
        </a:ext>
      </dgm:extLst>
    </dgm:pt>
    <dgm:pt modelId="{460999B3-2691-4CFC-B869-0843985CFB89}" type="pres">
      <dgm:prSet presAssocID="{E6D90689-EA67-4ED4-846F-C7A8AF21B9AD}" presName="spaceRect" presStyleCnt="0"/>
      <dgm:spPr/>
    </dgm:pt>
    <dgm:pt modelId="{6F1489BD-2B8B-4287-B866-3E7AFD5851FD}" type="pres">
      <dgm:prSet presAssocID="{E6D90689-EA67-4ED4-846F-C7A8AF21B9AD}" presName="textRect" presStyleLbl="revTx" presStyleIdx="0" presStyleCnt="2">
        <dgm:presLayoutVars>
          <dgm:chMax val="1"/>
          <dgm:chPref val="1"/>
        </dgm:presLayoutVars>
      </dgm:prSet>
      <dgm:spPr/>
    </dgm:pt>
    <dgm:pt modelId="{CBA1CD54-E92C-40B1-8F23-78F3629BC8CC}" type="pres">
      <dgm:prSet presAssocID="{4FC236FD-A178-4518-B9AC-49258A78471D}" presName="sibTrans" presStyleCnt="0"/>
      <dgm:spPr/>
    </dgm:pt>
    <dgm:pt modelId="{173B1850-901F-41AA-9DE9-840C187666FF}" type="pres">
      <dgm:prSet presAssocID="{D0EBE272-9C41-4DF9-ACBE-559EC55309D7}" presName="compNode" presStyleCnt="0"/>
      <dgm:spPr/>
    </dgm:pt>
    <dgm:pt modelId="{E10B7AA4-BC6B-4A87-B13E-8FDE7B901EF8}" type="pres">
      <dgm:prSet presAssocID="{D0EBE272-9C41-4DF9-ACBE-559EC55309D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ecycle"/>
        </a:ext>
      </dgm:extLst>
    </dgm:pt>
    <dgm:pt modelId="{A657CA22-FF56-42CB-A213-7DE57AB30CFF}" type="pres">
      <dgm:prSet presAssocID="{D0EBE272-9C41-4DF9-ACBE-559EC55309D7}" presName="spaceRect" presStyleCnt="0"/>
      <dgm:spPr/>
    </dgm:pt>
    <dgm:pt modelId="{D468F644-1F3E-4440-9F53-9C2257E7AFEA}" type="pres">
      <dgm:prSet presAssocID="{D0EBE272-9C41-4DF9-ACBE-559EC55309D7}" presName="textRect" presStyleLbl="revTx" presStyleIdx="1" presStyleCnt="2">
        <dgm:presLayoutVars>
          <dgm:chMax val="1"/>
          <dgm:chPref val="1"/>
        </dgm:presLayoutVars>
      </dgm:prSet>
      <dgm:spPr/>
    </dgm:pt>
  </dgm:ptLst>
  <dgm:cxnLst>
    <dgm:cxn modelId="{933BD401-D7D1-45A5-A2D8-CC2EC26FC443}" type="presOf" srcId="{E6D90689-EA67-4ED4-846F-C7A8AF21B9AD}" destId="{6F1489BD-2B8B-4287-B866-3E7AFD5851FD}" srcOrd="0" destOrd="0" presId="urn:microsoft.com/office/officeart/2018/2/layout/IconLabelList"/>
    <dgm:cxn modelId="{9B7C800F-A0E8-4F69-A06C-5A15A83BC521}" type="presOf" srcId="{D0EBE272-9C41-4DF9-ACBE-559EC55309D7}" destId="{D468F644-1F3E-4440-9F53-9C2257E7AFEA}" srcOrd="0" destOrd="0" presId="urn:microsoft.com/office/officeart/2018/2/layout/IconLabelList"/>
    <dgm:cxn modelId="{EAF87730-7DF7-47AC-B03B-5837C108CEB2}" srcId="{35A7D3F3-CAED-4D02-BEC5-CF3A8E2B428C}" destId="{D0EBE272-9C41-4DF9-ACBE-559EC55309D7}" srcOrd="1" destOrd="0" parTransId="{5C660311-89D0-4D98-A2D4-E9EBD8B5E2F2}" sibTransId="{23EF8C12-F06B-41EA-8DEF-D16B56AD2B35}"/>
    <dgm:cxn modelId="{FA5DDE49-2B25-4690-A534-02E0ACB5B751}" srcId="{35A7D3F3-CAED-4D02-BEC5-CF3A8E2B428C}" destId="{E6D90689-EA67-4ED4-846F-C7A8AF21B9AD}" srcOrd="0" destOrd="0" parTransId="{15FA6A34-FE80-448F-88CC-6905438907FF}" sibTransId="{4FC236FD-A178-4518-B9AC-49258A78471D}"/>
    <dgm:cxn modelId="{05BB49AE-231B-42D2-ADE3-C62F50B0C8BA}" type="presOf" srcId="{35A7D3F3-CAED-4D02-BEC5-CF3A8E2B428C}" destId="{215AB52F-1CE1-4A35-A365-F0207205C3C3}" srcOrd="0" destOrd="0" presId="urn:microsoft.com/office/officeart/2018/2/layout/IconLabelList"/>
    <dgm:cxn modelId="{C25CB474-99C1-4474-A7CD-AE78CF276180}" type="presParOf" srcId="{215AB52F-1CE1-4A35-A365-F0207205C3C3}" destId="{52904753-F035-4BF8-92DA-E4656B4930C4}" srcOrd="0" destOrd="0" presId="urn:microsoft.com/office/officeart/2018/2/layout/IconLabelList"/>
    <dgm:cxn modelId="{0DBA4EC3-5ABE-4D4F-9CEA-AF2C6367034D}" type="presParOf" srcId="{52904753-F035-4BF8-92DA-E4656B4930C4}" destId="{17A7DAB1-BE7B-4688-B634-40351A027C3C}" srcOrd="0" destOrd="0" presId="urn:microsoft.com/office/officeart/2018/2/layout/IconLabelList"/>
    <dgm:cxn modelId="{B5BBF5B3-8145-46AC-84A8-8FDA34BC56D2}" type="presParOf" srcId="{52904753-F035-4BF8-92DA-E4656B4930C4}" destId="{460999B3-2691-4CFC-B869-0843985CFB89}" srcOrd="1" destOrd="0" presId="urn:microsoft.com/office/officeart/2018/2/layout/IconLabelList"/>
    <dgm:cxn modelId="{F409D8D0-E521-407F-A590-B934A895B218}" type="presParOf" srcId="{52904753-F035-4BF8-92DA-E4656B4930C4}" destId="{6F1489BD-2B8B-4287-B866-3E7AFD5851FD}" srcOrd="2" destOrd="0" presId="urn:microsoft.com/office/officeart/2018/2/layout/IconLabelList"/>
    <dgm:cxn modelId="{D2B9E60B-44C5-41C1-9299-6E598FA76236}" type="presParOf" srcId="{215AB52F-1CE1-4A35-A365-F0207205C3C3}" destId="{CBA1CD54-E92C-40B1-8F23-78F3629BC8CC}" srcOrd="1" destOrd="0" presId="urn:microsoft.com/office/officeart/2018/2/layout/IconLabelList"/>
    <dgm:cxn modelId="{69196117-A78B-4B4F-BB03-E12343B1D8D0}" type="presParOf" srcId="{215AB52F-1CE1-4A35-A365-F0207205C3C3}" destId="{173B1850-901F-41AA-9DE9-840C187666FF}" srcOrd="2" destOrd="0" presId="urn:microsoft.com/office/officeart/2018/2/layout/IconLabelList"/>
    <dgm:cxn modelId="{143AC280-22EF-4398-A386-20B4D61A09BF}" type="presParOf" srcId="{173B1850-901F-41AA-9DE9-840C187666FF}" destId="{E10B7AA4-BC6B-4A87-B13E-8FDE7B901EF8}" srcOrd="0" destOrd="0" presId="urn:microsoft.com/office/officeart/2018/2/layout/IconLabelList"/>
    <dgm:cxn modelId="{794BA8F1-8101-491D-A044-86C6AF310AB7}" type="presParOf" srcId="{173B1850-901F-41AA-9DE9-840C187666FF}" destId="{A657CA22-FF56-42CB-A213-7DE57AB30CFF}" srcOrd="1" destOrd="0" presId="urn:microsoft.com/office/officeart/2018/2/layout/IconLabelList"/>
    <dgm:cxn modelId="{743BAA08-960F-4B73-89FB-0486176B8A92}" type="presParOf" srcId="{173B1850-901F-41AA-9DE9-840C187666FF}" destId="{D468F644-1F3E-4440-9F53-9C2257E7AFEA}"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28EF01-6566-4134-B21E-3C73A030BFF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C4795A4-3089-40B5-80A4-E642C0ECEB1B}">
      <dgm:prSet/>
      <dgm:spPr/>
      <dgm:t>
        <a:bodyPr/>
        <a:lstStyle/>
        <a:p>
          <a:pPr>
            <a:lnSpc>
              <a:spcPct val="100000"/>
            </a:lnSpc>
          </a:pPr>
          <a:r>
            <a:rPr lang="en-US"/>
            <a:t>Part II of the Sustainable Waste Management (Extended Producer Responsibility) Regulations, 2023, mandates certain responsibilities for producers under section 13 of the Act. ​</a:t>
          </a:r>
        </a:p>
      </dgm:t>
    </dgm:pt>
    <dgm:pt modelId="{70BDF276-C408-4778-816F-F0A99E779EDD}" type="parTrans" cxnId="{51E00573-7BB4-49A9-ADD5-8CDAA0D63C42}">
      <dgm:prSet/>
      <dgm:spPr/>
      <dgm:t>
        <a:bodyPr/>
        <a:lstStyle/>
        <a:p>
          <a:endParaRPr lang="en-US"/>
        </a:p>
      </dgm:t>
    </dgm:pt>
    <dgm:pt modelId="{4C6562BC-CB0C-4F52-B69F-3082E5102C8A}" type="sibTrans" cxnId="{51E00573-7BB4-49A9-ADD5-8CDAA0D63C42}">
      <dgm:prSet/>
      <dgm:spPr/>
      <dgm:t>
        <a:bodyPr/>
        <a:lstStyle/>
        <a:p>
          <a:pPr>
            <a:lnSpc>
              <a:spcPct val="100000"/>
            </a:lnSpc>
          </a:pPr>
          <a:endParaRPr lang="en-US"/>
        </a:p>
      </dgm:t>
    </dgm:pt>
    <dgm:pt modelId="{6ABF599E-C063-48C2-9E8B-BB6A7E498830}">
      <dgm:prSet/>
      <dgm:spPr/>
      <dgm:t>
        <a:bodyPr/>
        <a:lstStyle/>
        <a:p>
          <a:pPr>
            <a:lnSpc>
              <a:spcPct val="100000"/>
            </a:lnSpc>
          </a:pPr>
          <a:r>
            <a:rPr lang="en-US"/>
            <a:t>Producers must establish take-back schemes which may include deposit refund system when appropriate, and either set up or join individual or collective EPR compliance schemes. ​</a:t>
          </a:r>
        </a:p>
      </dgm:t>
    </dgm:pt>
    <dgm:pt modelId="{9CF3C113-F998-46B9-B810-18C916C0C294}" type="parTrans" cxnId="{79BECD19-DEFE-457B-95C9-4531840CAB11}">
      <dgm:prSet/>
      <dgm:spPr/>
      <dgm:t>
        <a:bodyPr/>
        <a:lstStyle/>
        <a:p>
          <a:endParaRPr lang="en-US"/>
        </a:p>
      </dgm:t>
    </dgm:pt>
    <dgm:pt modelId="{890076FA-31EC-47E9-A8B2-A37D2030704B}" type="sibTrans" cxnId="{79BECD19-DEFE-457B-95C9-4531840CAB11}">
      <dgm:prSet/>
      <dgm:spPr/>
      <dgm:t>
        <a:bodyPr/>
        <a:lstStyle/>
        <a:p>
          <a:pPr>
            <a:lnSpc>
              <a:spcPct val="100000"/>
            </a:lnSpc>
          </a:pPr>
          <a:endParaRPr lang="en-US"/>
        </a:p>
      </dgm:t>
    </dgm:pt>
    <dgm:pt modelId="{05F5E0AE-BE14-4A0A-BC11-006EF7F44C12}">
      <dgm:prSet/>
      <dgm:spPr/>
      <dgm:t>
        <a:bodyPr/>
        <a:lstStyle/>
        <a:p>
          <a:pPr>
            <a:lnSpc>
              <a:spcPct val="100000"/>
            </a:lnSpc>
          </a:pPr>
          <a:r>
            <a:rPr lang="en-US"/>
            <a:t>They are required to register with NEMA and regularly report on the status of their obligations' implementation. ​</a:t>
          </a:r>
        </a:p>
      </dgm:t>
    </dgm:pt>
    <dgm:pt modelId="{2D50B2D9-774C-453C-8288-16923A116B5A}" type="parTrans" cxnId="{9A81EB84-E662-4E09-A527-029FFAC4AB14}">
      <dgm:prSet/>
      <dgm:spPr/>
      <dgm:t>
        <a:bodyPr/>
        <a:lstStyle/>
        <a:p>
          <a:endParaRPr lang="en-US"/>
        </a:p>
      </dgm:t>
    </dgm:pt>
    <dgm:pt modelId="{7EB0A5D9-F71C-48CD-8288-16070D6616CE}" type="sibTrans" cxnId="{9A81EB84-E662-4E09-A527-029FFAC4AB14}">
      <dgm:prSet/>
      <dgm:spPr/>
      <dgm:t>
        <a:bodyPr/>
        <a:lstStyle/>
        <a:p>
          <a:pPr>
            <a:lnSpc>
              <a:spcPct val="100000"/>
            </a:lnSpc>
          </a:pPr>
          <a:endParaRPr lang="en-US"/>
        </a:p>
      </dgm:t>
    </dgm:pt>
    <dgm:pt modelId="{42C9F734-8129-44EB-BF64-CB2BC339453A}">
      <dgm:prSet/>
      <dgm:spPr/>
      <dgm:t>
        <a:bodyPr/>
        <a:lstStyle/>
        <a:p>
          <a:pPr>
            <a:lnSpc>
              <a:spcPct val="100000"/>
            </a:lnSpc>
          </a:pPr>
          <a:r>
            <a:rPr lang="en-US"/>
            <a:t>The regulations also stress the importance of designing environmentally friendly products and packaging that minimise waste and facilitate reuse and recycling. ​</a:t>
          </a:r>
        </a:p>
      </dgm:t>
    </dgm:pt>
    <dgm:pt modelId="{F1B4A61F-EBBC-4269-8026-092EA06B3A4F}" type="parTrans" cxnId="{7A2D4223-6BDA-4828-A257-E6C367D3CCD0}">
      <dgm:prSet/>
      <dgm:spPr/>
      <dgm:t>
        <a:bodyPr/>
        <a:lstStyle/>
        <a:p>
          <a:endParaRPr lang="en-US"/>
        </a:p>
      </dgm:t>
    </dgm:pt>
    <dgm:pt modelId="{638C086A-6F4C-4202-9EF9-A75F9330B793}" type="sibTrans" cxnId="{7A2D4223-6BDA-4828-A257-E6C367D3CCD0}">
      <dgm:prSet/>
      <dgm:spPr/>
      <dgm:t>
        <a:bodyPr/>
        <a:lstStyle/>
        <a:p>
          <a:pPr>
            <a:lnSpc>
              <a:spcPct val="100000"/>
            </a:lnSpc>
          </a:pPr>
          <a:endParaRPr lang="en-US"/>
        </a:p>
      </dgm:t>
    </dgm:pt>
    <dgm:pt modelId="{7DE14D71-7BA7-4AE6-BA8E-7EFBECC3563C}">
      <dgm:prSet/>
      <dgm:spPr/>
      <dgm:t>
        <a:bodyPr/>
        <a:lstStyle/>
        <a:p>
          <a:pPr>
            <a:lnSpc>
              <a:spcPct val="100000"/>
            </a:lnSpc>
          </a:pPr>
          <a:r>
            <a:rPr lang="en-US"/>
            <a:t>Producers should take financial, organisational, and physical responsibility for managing, treating, and disposing of their post-consumer products and waste generated by their products.</a:t>
          </a:r>
        </a:p>
      </dgm:t>
    </dgm:pt>
    <dgm:pt modelId="{48919FEC-73AA-4798-BF8D-04C05F6C5289}" type="parTrans" cxnId="{AB190E25-7ED0-4345-BDCA-4627FEFD400D}">
      <dgm:prSet/>
      <dgm:spPr/>
      <dgm:t>
        <a:bodyPr/>
        <a:lstStyle/>
        <a:p>
          <a:endParaRPr lang="en-US"/>
        </a:p>
      </dgm:t>
    </dgm:pt>
    <dgm:pt modelId="{7C051E21-988B-449C-8DBC-0A45AB31922B}" type="sibTrans" cxnId="{AB190E25-7ED0-4345-BDCA-4627FEFD400D}">
      <dgm:prSet/>
      <dgm:spPr/>
      <dgm:t>
        <a:bodyPr/>
        <a:lstStyle/>
        <a:p>
          <a:endParaRPr lang="en-US"/>
        </a:p>
      </dgm:t>
    </dgm:pt>
    <dgm:pt modelId="{2F25CD51-33AA-455D-A7D7-3ADBFB7C6F41}" type="pres">
      <dgm:prSet presAssocID="{2B28EF01-6566-4134-B21E-3C73A030BFF0}" presName="root" presStyleCnt="0">
        <dgm:presLayoutVars>
          <dgm:dir/>
          <dgm:resizeHandles val="exact"/>
        </dgm:presLayoutVars>
      </dgm:prSet>
      <dgm:spPr/>
    </dgm:pt>
    <dgm:pt modelId="{6443ADE4-BC76-496A-BF53-8C5AB0792849}" type="pres">
      <dgm:prSet presAssocID="{0C4795A4-3089-40B5-80A4-E642C0ECEB1B}" presName="compNode" presStyleCnt="0"/>
      <dgm:spPr/>
    </dgm:pt>
    <dgm:pt modelId="{86F4BD5B-F9C9-49F1-84F1-FB74FF34A365}" type="pres">
      <dgm:prSet presAssocID="{0C4795A4-3089-40B5-80A4-E642C0ECEB1B}" presName="bgRect" presStyleLbl="bgShp" presStyleIdx="0" presStyleCnt="5"/>
      <dgm:spPr/>
    </dgm:pt>
    <dgm:pt modelId="{CF12900A-0C3D-41DA-9422-1F582AA69436}" type="pres">
      <dgm:prSet presAssocID="{0C4795A4-3089-40B5-80A4-E642C0ECEB1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ustainability"/>
        </a:ext>
      </dgm:extLst>
    </dgm:pt>
    <dgm:pt modelId="{0B61BE46-375A-4079-9663-43CA4DB051D7}" type="pres">
      <dgm:prSet presAssocID="{0C4795A4-3089-40B5-80A4-E642C0ECEB1B}" presName="spaceRect" presStyleCnt="0"/>
      <dgm:spPr/>
    </dgm:pt>
    <dgm:pt modelId="{24E2C0C6-198C-4947-8B6D-03A3A6CC1B23}" type="pres">
      <dgm:prSet presAssocID="{0C4795A4-3089-40B5-80A4-E642C0ECEB1B}" presName="parTx" presStyleLbl="revTx" presStyleIdx="0" presStyleCnt="5">
        <dgm:presLayoutVars>
          <dgm:chMax val="0"/>
          <dgm:chPref val="0"/>
        </dgm:presLayoutVars>
      </dgm:prSet>
      <dgm:spPr/>
    </dgm:pt>
    <dgm:pt modelId="{82333CC8-CF7B-46EB-8A05-3027E33D4959}" type="pres">
      <dgm:prSet presAssocID="{4C6562BC-CB0C-4F52-B69F-3082E5102C8A}" presName="sibTrans" presStyleCnt="0"/>
      <dgm:spPr/>
    </dgm:pt>
    <dgm:pt modelId="{FD2885A1-58AE-4F0F-A3C2-B14D4E57576F}" type="pres">
      <dgm:prSet presAssocID="{6ABF599E-C063-48C2-9E8B-BB6A7E498830}" presName="compNode" presStyleCnt="0"/>
      <dgm:spPr/>
    </dgm:pt>
    <dgm:pt modelId="{AFFDF330-6DCD-4964-AA68-8D05B47BB8E5}" type="pres">
      <dgm:prSet presAssocID="{6ABF599E-C063-48C2-9E8B-BB6A7E498830}" presName="bgRect" presStyleLbl="bgShp" presStyleIdx="1" presStyleCnt="5"/>
      <dgm:spPr/>
    </dgm:pt>
    <dgm:pt modelId="{76693444-D60A-438C-BDEC-5F44B321066A}" type="pres">
      <dgm:prSet presAssocID="{6ABF599E-C063-48C2-9E8B-BB6A7E49883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nk Check"/>
        </a:ext>
      </dgm:extLst>
    </dgm:pt>
    <dgm:pt modelId="{8569D6EF-869B-4688-8508-08066290D049}" type="pres">
      <dgm:prSet presAssocID="{6ABF599E-C063-48C2-9E8B-BB6A7E498830}" presName="spaceRect" presStyleCnt="0"/>
      <dgm:spPr/>
    </dgm:pt>
    <dgm:pt modelId="{B4C9CB87-B34F-4339-89A4-865D25F383A0}" type="pres">
      <dgm:prSet presAssocID="{6ABF599E-C063-48C2-9E8B-BB6A7E498830}" presName="parTx" presStyleLbl="revTx" presStyleIdx="1" presStyleCnt="5">
        <dgm:presLayoutVars>
          <dgm:chMax val="0"/>
          <dgm:chPref val="0"/>
        </dgm:presLayoutVars>
      </dgm:prSet>
      <dgm:spPr/>
    </dgm:pt>
    <dgm:pt modelId="{7E12E790-8F7A-40D9-B254-C50438181EB3}" type="pres">
      <dgm:prSet presAssocID="{890076FA-31EC-47E9-A8B2-A37D2030704B}" presName="sibTrans" presStyleCnt="0"/>
      <dgm:spPr/>
    </dgm:pt>
    <dgm:pt modelId="{E0E881DD-58E2-41DD-997F-9FF903CC740D}" type="pres">
      <dgm:prSet presAssocID="{05F5E0AE-BE14-4A0A-BC11-006EF7F44C12}" presName="compNode" presStyleCnt="0"/>
      <dgm:spPr/>
    </dgm:pt>
    <dgm:pt modelId="{566EFBF2-F4BD-4E4B-B91B-9C66D92ABC1D}" type="pres">
      <dgm:prSet presAssocID="{05F5E0AE-BE14-4A0A-BC11-006EF7F44C12}" presName="bgRect" presStyleLbl="bgShp" presStyleIdx="2" presStyleCnt="5"/>
      <dgm:spPr/>
    </dgm:pt>
    <dgm:pt modelId="{C745EF15-B81D-4031-8606-DEB3018595FA}" type="pres">
      <dgm:prSet presAssocID="{05F5E0AE-BE14-4A0A-BC11-006EF7F44C1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5177EEC1-F1DD-48F9-B20B-FC233E2F95F6}" type="pres">
      <dgm:prSet presAssocID="{05F5E0AE-BE14-4A0A-BC11-006EF7F44C12}" presName="spaceRect" presStyleCnt="0"/>
      <dgm:spPr/>
    </dgm:pt>
    <dgm:pt modelId="{DCEBF2AC-041C-4BC2-96BA-5C9720726361}" type="pres">
      <dgm:prSet presAssocID="{05F5E0AE-BE14-4A0A-BC11-006EF7F44C12}" presName="parTx" presStyleLbl="revTx" presStyleIdx="2" presStyleCnt="5">
        <dgm:presLayoutVars>
          <dgm:chMax val="0"/>
          <dgm:chPref val="0"/>
        </dgm:presLayoutVars>
      </dgm:prSet>
      <dgm:spPr/>
    </dgm:pt>
    <dgm:pt modelId="{E8C5D227-03F0-42DB-840A-EFB60ABE2309}" type="pres">
      <dgm:prSet presAssocID="{7EB0A5D9-F71C-48CD-8288-16070D6616CE}" presName="sibTrans" presStyleCnt="0"/>
      <dgm:spPr/>
    </dgm:pt>
    <dgm:pt modelId="{A61C7560-4873-482A-99D3-894FDF5321DE}" type="pres">
      <dgm:prSet presAssocID="{42C9F734-8129-44EB-BF64-CB2BC339453A}" presName="compNode" presStyleCnt="0"/>
      <dgm:spPr/>
    </dgm:pt>
    <dgm:pt modelId="{220D96D8-A5F6-4383-B562-6FB5252D9787}" type="pres">
      <dgm:prSet presAssocID="{42C9F734-8129-44EB-BF64-CB2BC339453A}" presName="bgRect" presStyleLbl="bgShp" presStyleIdx="3" presStyleCnt="5"/>
      <dgm:spPr/>
    </dgm:pt>
    <dgm:pt modelId="{57261AC7-28FA-4EBB-A855-FD2AA706650C}" type="pres">
      <dgm:prSet presAssocID="{42C9F734-8129-44EB-BF64-CB2BC339453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ecycle"/>
        </a:ext>
      </dgm:extLst>
    </dgm:pt>
    <dgm:pt modelId="{90D2C112-BBD6-4360-B7D6-FA4B4507D318}" type="pres">
      <dgm:prSet presAssocID="{42C9F734-8129-44EB-BF64-CB2BC339453A}" presName="spaceRect" presStyleCnt="0"/>
      <dgm:spPr/>
    </dgm:pt>
    <dgm:pt modelId="{4A579E4B-6C18-4B23-9D7A-C3A85E275AE0}" type="pres">
      <dgm:prSet presAssocID="{42C9F734-8129-44EB-BF64-CB2BC339453A}" presName="parTx" presStyleLbl="revTx" presStyleIdx="3" presStyleCnt="5">
        <dgm:presLayoutVars>
          <dgm:chMax val="0"/>
          <dgm:chPref val="0"/>
        </dgm:presLayoutVars>
      </dgm:prSet>
      <dgm:spPr/>
    </dgm:pt>
    <dgm:pt modelId="{CF1AA3F0-392E-4E80-991B-DC3C1F310973}" type="pres">
      <dgm:prSet presAssocID="{638C086A-6F4C-4202-9EF9-A75F9330B793}" presName="sibTrans" presStyleCnt="0"/>
      <dgm:spPr/>
    </dgm:pt>
    <dgm:pt modelId="{078CFC78-87C5-423D-A02E-36855AE66BCD}" type="pres">
      <dgm:prSet presAssocID="{7DE14D71-7BA7-4AE6-BA8E-7EFBECC3563C}" presName="compNode" presStyleCnt="0"/>
      <dgm:spPr/>
    </dgm:pt>
    <dgm:pt modelId="{4A53CA2C-3D5B-48D0-8E3B-422D288DCBAE}" type="pres">
      <dgm:prSet presAssocID="{7DE14D71-7BA7-4AE6-BA8E-7EFBECC3563C}" presName="bgRect" presStyleLbl="bgShp" presStyleIdx="4" presStyleCnt="5"/>
      <dgm:spPr/>
    </dgm:pt>
    <dgm:pt modelId="{40D1A2E7-D3E0-490A-B451-C76010F15BAB}" type="pres">
      <dgm:prSet presAssocID="{7DE14D71-7BA7-4AE6-BA8E-7EFBECC3563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ierarchy"/>
        </a:ext>
      </dgm:extLst>
    </dgm:pt>
    <dgm:pt modelId="{4675339B-9ED7-4B5C-ADED-CCD37982EFBE}" type="pres">
      <dgm:prSet presAssocID="{7DE14D71-7BA7-4AE6-BA8E-7EFBECC3563C}" presName="spaceRect" presStyleCnt="0"/>
      <dgm:spPr/>
    </dgm:pt>
    <dgm:pt modelId="{D31FC8CC-571B-4E29-900D-486F28301DD1}" type="pres">
      <dgm:prSet presAssocID="{7DE14D71-7BA7-4AE6-BA8E-7EFBECC3563C}" presName="parTx" presStyleLbl="revTx" presStyleIdx="4" presStyleCnt="5">
        <dgm:presLayoutVars>
          <dgm:chMax val="0"/>
          <dgm:chPref val="0"/>
        </dgm:presLayoutVars>
      </dgm:prSet>
      <dgm:spPr/>
    </dgm:pt>
  </dgm:ptLst>
  <dgm:cxnLst>
    <dgm:cxn modelId="{C5B3A104-60A9-41BC-B9FC-EDFDDD8B640D}" type="presOf" srcId="{6ABF599E-C063-48C2-9E8B-BB6A7E498830}" destId="{B4C9CB87-B34F-4339-89A4-865D25F383A0}" srcOrd="0" destOrd="0" presId="urn:microsoft.com/office/officeart/2018/2/layout/IconVerticalSolidList"/>
    <dgm:cxn modelId="{E5E5C604-A70C-4F2E-A44C-42B7316B0C39}" type="presOf" srcId="{05F5E0AE-BE14-4A0A-BC11-006EF7F44C12}" destId="{DCEBF2AC-041C-4BC2-96BA-5C9720726361}" srcOrd="0" destOrd="0" presId="urn:microsoft.com/office/officeart/2018/2/layout/IconVerticalSolidList"/>
    <dgm:cxn modelId="{79BECD19-DEFE-457B-95C9-4531840CAB11}" srcId="{2B28EF01-6566-4134-B21E-3C73A030BFF0}" destId="{6ABF599E-C063-48C2-9E8B-BB6A7E498830}" srcOrd="1" destOrd="0" parTransId="{9CF3C113-F998-46B9-B810-18C916C0C294}" sibTransId="{890076FA-31EC-47E9-A8B2-A37D2030704B}"/>
    <dgm:cxn modelId="{7A2D4223-6BDA-4828-A257-E6C367D3CCD0}" srcId="{2B28EF01-6566-4134-B21E-3C73A030BFF0}" destId="{42C9F734-8129-44EB-BF64-CB2BC339453A}" srcOrd="3" destOrd="0" parTransId="{F1B4A61F-EBBC-4269-8026-092EA06B3A4F}" sibTransId="{638C086A-6F4C-4202-9EF9-A75F9330B793}"/>
    <dgm:cxn modelId="{AB190E25-7ED0-4345-BDCA-4627FEFD400D}" srcId="{2B28EF01-6566-4134-B21E-3C73A030BFF0}" destId="{7DE14D71-7BA7-4AE6-BA8E-7EFBECC3563C}" srcOrd="4" destOrd="0" parTransId="{48919FEC-73AA-4798-BF8D-04C05F6C5289}" sibTransId="{7C051E21-988B-449C-8DBC-0A45AB31922B}"/>
    <dgm:cxn modelId="{5EFCC864-F967-41E0-85FB-5285E4495401}" type="presOf" srcId="{42C9F734-8129-44EB-BF64-CB2BC339453A}" destId="{4A579E4B-6C18-4B23-9D7A-C3A85E275AE0}" srcOrd="0" destOrd="0" presId="urn:microsoft.com/office/officeart/2018/2/layout/IconVerticalSolidList"/>
    <dgm:cxn modelId="{AA29C748-2081-4BD7-B993-B32ED8764AEB}" type="presOf" srcId="{2B28EF01-6566-4134-B21E-3C73A030BFF0}" destId="{2F25CD51-33AA-455D-A7D7-3ADBFB7C6F41}" srcOrd="0" destOrd="0" presId="urn:microsoft.com/office/officeart/2018/2/layout/IconVerticalSolidList"/>
    <dgm:cxn modelId="{51E00573-7BB4-49A9-ADD5-8CDAA0D63C42}" srcId="{2B28EF01-6566-4134-B21E-3C73A030BFF0}" destId="{0C4795A4-3089-40B5-80A4-E642C0ECEB1B}" srcOrd="0" destOrd="0" parTransId="{70BDF276-C408-4778-816F-F0A99E779EDD}" sibTransId="{4C6562BC-CB0C-4F52-B69F-3082E5102C8A}"/>
    <dgm:cxn modelId="{9A81EB84-E662-4E09-A527-029FFAC4AB14}" srcId="{2B28EF01-6566-4134-B21E-3C73A030BFF0}" destId="{05F5E0AE-BE14-4A0A-BC11-006EF7F44C12}" srcOrd="2" destOrd="0" parTransId="{2D50B2D9-774C-453C-8288-16923A116B5A}" sibTransId="{7EB0A5D9-F71C-48CD-8288-16070D6616CE}"/>
    <dgm:cxn modelId="{D955D88F-7079-4B79-913D-5CD8621DA447}" type="presOf" srcId="{7DE14D71-7BA7-4AE6-BA8E-7EFBECC3563C}" destId="{D31FC8CC-571B-4E29-900D-486F28301DD1}" srcOrd="0" destOrd="0" presId="urn:microsoft.com/office/officeart/2018/2/layout/IconVerticalSolidList"/>
    <dgm:cxn modelId="{4838AFF5-4059-45FA-A447-32F1CE403E89}" type="presOf" srcId="{0C4795A4-3089-40B5-80A4-E642C0ECEB1B}" destId="{24E2C0C6-198C-4947-8B6D-03A3A6CC1B23}" srcOrd="0" destOrd="0" presId="urn:microsoft.com/office/officeart/2018/2/layout/IconVerticalSolidList"/>
    <dgm:cxn modelId="{519CAB5E-D993-4DA4-A52B-B74A126B4C9A}" type="presParOf" srcId="{2F25CD51-33AA-455D-A7D7-3ADBFB7C6F41}" destId="{6443ADE4-BC76-496A-BF53-8C5AB0792849}" srcOrd="0" destOrd="0" presId="urn:microsoft.com/office/officeart/2018/2/layout/IconVerticalSolidList"/>
    <dgm:cxn modelId="{2431D536-2BAA-42B0-8FD3-B3AE91503090}" type="presParOf" srcId="{6443ADE4-BC76-496A-BF53-8C5AB0792849}" destId="{86F4BD5B-F9C9-49F1-84F1-FB74FF34A365}" srcOrd="0" destOrd="0" presId="urn:microsoft.com/office/officeart/2018/2/layout/IconVerticalSolidList"/>
    <dgm:cxn modelId="{22AEC2C2-86AF-41B9-A535-B8B3AB497A19}" type="presParOf" srcId="{6443ADE4-BC76-496A-BF53-8C5AB0792849}" destId="{CF12900A-0C3D-41DA-9422-1F582AA69436}" srcOrd="1" destOrd="0" presId="urn:microsoft.com/office/officeart/2018/2/layout/IconVerticalSolidList"/>
    <dgm:cxn modelId="{620EAAD2-D928-47FC-B919-1A1C9B16597E}" type="presParOf" srcId="{6443ADE4-BC76-496A-BF53-8C5AB0792849}" destId="{0B61BE46-375A-4079-9663-43CA4DB051D7}" srcOrd="2" destOrd="0" presId="urn:microsoft.com/office/officeart/2018/2/layout/IconVerticalSolidList"/>
    <dgm:cxn modelId="{F7189002-A875-44D7-A708-C90557F48B10}" type="presParOf" srcId="{6443ADE4-BC76-496A-BF53-8C5AB0792849}" destId="{24E2C0C6-198C-4947-8B6D-03A3A6CC1B23}" srcOrd="3" destOrd="0" presId="urn:microsoft.com/office/officeart/2018/2/layout/IconVerticalSolidList"/>
    <dgm:cxn modelId="{F323A686-3715-4645-91AB-30BEEB85C5A8}" type="presParOf" srcId="{2F25CD51-33AA-455D-A7D7-3ADBFB7C6F41}" destId="{82333CC8-CF7B-46EB-8A05-3027E33D4959}" srcOrd="1" destOrd="0" presId="urn:microsoft.com/office/officeart/2018/2/layout/IconVerticalSolidList"/>
    <dgm:cxn modelId="{950A1566-985A-4E0C-B490-BA4FDC951059}" type="presParOf" srcId="{2F25CD51-33AA-455D-A7D7-3ADBFB7C6F41}" destId="{FD2885A1-58AE-4F0F-A3C2-B14D4E57576F}" srcOrd="2" destOrd="0" presId="urn:microsoft.com/office/officeart/2018/2/layout/IconVerticalSolidList"/>
    <dgm:cxn modelId="{058A6737-DF80-418A-98CE-7A3DB3F73013}" type="presParOf" srcId="{FD2885A1-58AE-4F0F-A3C2-B14D4E57576F}" destId="{AFFDF330-6DCD-4964-AA68-8D05B47BB8E5}" srcOrd="0" destOrd="0" presId="urn:microsoft.com/office/officeart/2018/2/layout/IconVerticalSolidList"/>
    <dgm:cxn modelId="{12A0BB4B-370E-4251-951F-17C569B3D5F6}" type="presParOf" srcId="{FD2885A1-58AE-4F0F-A3C2-B14D4E57576F}" destId="{76693444-D60A-438C-BDEC-5F44B321066A}" srcOrd="1" destOrd="0" presId="urn:microsoft.com/office/officeart/2018/2/layout/IconVerticalSolidList"/>
    <dgm:cxn modelId="{2BA08023-449E-4EFC-A6E7-4C2ABD0D21BE}" type="presParOf" srcId="{FD2885A1-58AE-4F0F-A3C2-B14D4E57576F}" destId="{8569D6EF-869B-4688-8508-08066290D049}" srcOrd="2" destOrd="0" presId="urn:microsoft.com/office/officeart/2018/2/layout/IconVerticalSolidList"/>
    <dgm:cxn modelId="{93065110-B08F-45AA-8AF4-4562FEDB2749}" type="presParOf" srcId="{FD2885A1-58AE-4F0F-A3C2-B14D4E57576F}" destId="{B4C9CB87-B34F-4339-89A4-865D25F383A0}" srcOrd="3" destOrd="0" presId="urn:microsoft.com/office/officeart/2018/2/layout/IconVerticalSolidList"/>
    <dgm:cxn modelId="{F1BD16F4-5E84-4D50-968A-321AA4B9E331}" type="presParOf" srcId="{2F25CD51-33AA-455D-A7D7-3ADBFB7C6F41}" destId="{7E12E790-8F7A-40D9-B254-C50438181EB3}" srcOrd="3" destOrd="0" presId="urn:microsoft.com/office/officeart/2018/2/layout/IconVerticalSolidList"/>
    <dgm:cxn modelId="{A4A0E0E4-3ECF-48F3-8D7F-8DE583ADD8EB}" type="presParOf" srcId="{2F25CD51-33AA-455D-A7D7-3ADBFB7C6F41}" destId="{E0E881DD-58E2-41DD-997F-9FF903CC740D}" srcOrd="4" destOrd="0" presId="urn:microsoft.com/office/officeart/2018/2/layout/IconVerticalSolidList"/>
    <dgm:cxn modelId="{9975172C-A589-4375-A10E-1B2DDF62433E}" type="presParOf" srcId="{E0E881DD-58E2-41DD-997F-9FF903CC740D}" destId="{566EFBF2-F4BD-4E4B-B91B-9C66D92ABC1D}" srcOrd="0" destOrd="0" presId="urn:microsoft.com/office/officeart/2018/2/layout/IconVerticalSolidList"/>
    <dgm:cxn modelId="{36A76D46-E9F5-451B-85C0-7C773BD74B79}" type="presParOf" srcId="{E0E881DD-58E2-41DD-997F-9FF903CC740D}" destId="{C745EF15-B81D-4031-8606-DEB3018595FA}" srcOrd="1" destOrd="0" presId="urn:microsoft.com/office/officeart/2018/2/layout/IconVerticalSolidList"/>
    <dgm:cxn modelId="{64F307B6-4D04-4AAB-87BE-3ED61F622206}" type="presParOf" srcId="{E0E881DD-58E2-41DD-997F-9FF903CC740D}" destId="{5177EEC1-F1DD-48F9-B20B-FC233E2F95F6}" srcOrd="2" destOrd="0" presId="urn:microsoft.com/office/officeart/2018/2/layout/IconVerticalSolidList"/>
    <dgm:cxn modelId="{88B62FE6-BFE0-4E47-A7B9-19E76204143F}" type="presParOf" srcId="{E0E881DD-58E2-41DD-997F-9FF903CC740D}" destId="{DCEBF2AC-041C-4BC2-96BA-5C9720726361}" srcOrd="3" destOrd="0" presId="urn:microsoft.com/office/officeart/2018/2/layout/IconVerticalSolidList"/>
    <dgm:cxn modelId="{058D1846-3EBF-48C4-B039-6EB1948F0777}" type="presParOf" srcId="{2F25CD51-33AA-455D-A7D7-3ADBFB7C6F41}" destId="{E8C5D227-03F0-42DB-840A-EFB60ABE2309}" srcOrd="5" destOrd="0" presId="urn:microsoft.com/office/officeart/2018/2/layout/IconVerticalSolidList"/>
    <dgm:cxn modelId="{6CA5EB35-E44D-458B-9195-DF89AB9698D3}" type="presParOf" srcId="{2F25CD51-33AA-455D-A7D7-3ADBFB7C6F41}" destId="{A61C7560-4873-482A-99D3-894FDF5321DE}" srcOrd="6" destOrd="0" presId="urn:microsoft.com/office/officeart/2018/2/layout/IconVerticalSolidList"/>
    <dgm:cxn modelId="{03D374B1-A18C-4ACA-9982-02012BEA31AE}" type="presParOf" srcId="{A61C7560-4873-482A-99D3-894FDF5321DE}" destId="{220D96D8-A5F6-4383-B562-6FB5252D9787}" srcOrd="0" destOrd="0" presId="urn:microsoft.com/office/officeart/2018/2/layout/IconVerticalSolidList"/>
    <dgm:cxn modelId="{0E746F87-9B72-4734-9C53-F1EC9B3B97CE}" type="presParOf" srcId="{A61C7560-4873-482A-99D3-894FDF5321DE}" destId="{57261AC7-28FA-4EBB-A855-FD2AA706650C}" srcOrd="1" destOrd="0" presId="urn:microsoft.com/office/officeart/2018/2/layout/IconVerticalSolidList"/>
    <dgm:cxn modelId="{87F0D901-4F33-45F8-8774-98111033DDC6}" type="presParOf" srcId="{A61C7560-4873-482A-99D3-894FDF5321DE}" destId="{90D2C112-BBD6-4360-B7D6-FA4B4507D318}" srcOrd="2" destOrd="0" presId="urn:microsoft.com/office/officeart/2018/2/layout/IconVerticalSolidList"/>
    <dgm:cxn modelId="{56FD55AD-0FD7-469F-A62D-82EF322DAA60}" type="presParOf" srcId="{A61C7560-4873-482A-99D3-894FDF5321DE}" destId="{4A579E4B-6C18-4B23-9D7A-C3A85E275AE0}" srcOrd="3" destOrd="0" presId="urn:microsoft.com/office/officeart/2018/2/layout/IconVerticalSolidList"/>
    <dgm:cxn modelId="{B3A86D6D-30C3-41E1-A47B-442CA9D30812}" type="presParOf" srcId="{2F25CD51-33AA-455D-A7D7-3ADBFB7C6F41}" destId="{CF1AA3F0-392E-4E80-991B-DC3C1F310973}" srcOrd="7" destOrd="0" presId="urn:microsoft.com/office/officeart/2018/2/layout/IconVerticalSolidList"/>
    <dgm:cxn modelId="{938946A8-F0BC-4DB6-87F0-3D70AACE10A7}" type="presParOf" srcId="{2F25CD51-33AA-455D-A7D7-3ADBFB7C6F41}" destId="{078CFC78-87C5-423D-A02E-36855AE66BCD}" srcOrd="8" destOrd="0" presId="urn:microsoft.com/office/officeart/2018/2/layout/IconVerticalSolidList"/>
    <dgm:cxn modelId="{AFACA611-0D38-4616-92D8-A831B9E59F4E}" type="presParOf" srcId="{078CFC78-87C5-423D-A02E-36855AE66BCD}" destId="{4A53CA2C-3D5B-48D0-8E3B-422D288DCBAE}" srcOrd="0" destOrd="0" presId="urn:microsoft.com/office/officeart/2018/2/layout/IconVerticalSolidList"/>
    <dgm:cxn modelId="{5665AA51-994D-4A27-A6A4-FFF6715BD5F1}" type="presParOf" srcId="{078CFC78-87C5-423D-A02E-36855AE66BCD}" destId="{40D1A2E7-D3E0-490A-B451-C76010F15BAB}" srcOrd="1" destOrd="0" presId="urn:microsoft.com/office/officeart/2018/2/layout/IconVerticalSolidList"/>
    <dgm:cxn modelId="{8FE793A9-BC13-4C6D-8DB4-A34C6482EFFC}" type="presParOf" srcId="{078CFC78-87C5-423D-A02E-36855AE66BCD}" destId="{4675339B-9ED7-4B5C-ADED-CCD37982EFBE}" srcOrd="2" destOrd="0" presId="urn:microsoft.com/office/officeart/2018/2/layout/IconVerticalSolidList"/>
    <dgm:cxn modelId="{47D6BE17-65C2-498D-929B-1D0F6FAC20CF}" type="presParOf" srcId="{078CFC78-87C5-423D-A02E-36855AE66BCD}" destId="{D31FC8CC-571B-4E29-900D-486F28301DD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CD1C70-083A-496E-9F28-2C04D1D3E59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5DE8F1E-BB1F-4688-BF92-E00D485FE8BC}">
      <dgm:prSet/>
      <dgm:spPr/>
      <dgm:t>
        <a:bodyPr/>
        <a:lstStyle/>
        <a:p>
          <a:pPr>
            <a:lnSpc>
              <a:spcPct val="100000"/>
            </a:lnSpc>
          </a:pPr>
          <a:r>
            <a:rPr lang="en-US"/>
            <a:t>Producers are further instructed to provide consumers with updated information regarding the quantities of products they introduce into the national market, their recyclability, reusability, interpretation of packaging labels, and market traceability mechanisms. ​</a:t>
          </a:r>
        </a:p>
      </dgm:t>
    </dgm:pt>
    <dgm:pt modelId="{9205E53C-CAD6-4F20-AA10-B33EA4BD55EB}" type="parTrans" cxnId="{F1038CDD-B136-40BA-A924-CEBCCE72B39B}">
      <dgm:prSet/>
      <dgm:spPr/>
      <dgm:t>
        <a:bodyPr/>
        <a:lstStyle/>
        <a:p>
          <a:endParaRPr lang="en-US"/>
        </a:p>
      </dgm:t>
    </dgm:pt>
    <dgm:pt modelId="{F3CF2AB5-DA30-4D63-8F4A-919FE8E9C869}" type="sibTrans" cxnId="{F1038CDD-B136-40BA-A924-CEBCCE72B39B}">
      <dgm:prSet/>
      <dgm:spPr/>
      <dgm:t>
        <a:bodyPr/>
        <a:lstStyle/>
        <a:p>
          <a:pPr>
            <a:lnSpc>
              <a:spcPct val="100000"/>
            </a:lnSpc>
          </a:pPr>
          <a:endParaRPr lang="en-US"/>
        </a:p>
      </dgm:t>
    </dgm:pt>
    <dgm:pt modelId="{70847036-35DB-4D36-9625-A23E040BABE4}">
      <dgm:prSet/>
      <dgm:spPr/>
      <dgm:t>
        <a:bodyPr/>
        <a:lstStyle/>
        <a:p>
          <a:pPr>
            <a:lnSpc>
              <a:spcPct val="100000"/>
            </a:lnSpc>
          </a:pPr>
          <a:r>
            <a:rPr lang="en-US"/>
            <a:t>They must educate consumers about their roles in reuse, return, and take back schemes and the meanings of recycling and recovery labels and symbols on products. ​</a:t>
          </a:r>
        </a:p>
      </dgm:t>
    </dgm:pt>
    <dgm:pt modelId="{EFE88643-9D34-4330-A651-43BEEF992B54}" type="parTrans" cxnId="{71879B02-51AA-4F73-B915-1F37E3A58744}">
      <dgm:prSet/>
      <dgm:spPr/>
      <dgm:t>
        <a:bodyPr/>
        <a:lstStyle/>
        <a:p>
          <a:endParaRPr lang="en-US"/>
        </a:p>
      </dgm:t>
    </dgm:pt>
    <dgm:pt modelId="{59D4F904-2CED-4867-89AA-70CEC07C7B64}" type="sibTrans" cxnId="{71879B02-51AA-4F73-B915-1F37E3A58744}">
      <dgm:prSet/>
      <dgm:spPr/>
      <dgm:t>
        <a:bodyPr/>
        <a:lstStyle/>
        <a:p>
          <a:pPr>
            <a:lnSpc>
              <a:spcPct val="100000"/>
            </a:lnSpc>
          </a:pPr>
          <a:endParaRPr lang="en-US"/>
        </a:p>
      </dgm:t>
    </dgm:pt>
    <dgm:pt modelId="{35738388-4985-47D7-80C2-48D5EB6599B4}">
      <dgm:prSet/>
      <dgm:spPr/>
      <dgm:t>
        <a:bodyPr/>
        <a:lstStyle/>
        <a:p>
          <a:pPr>
            <a:lnSpc>
              <a:spcPct val="100000"/>
            </a:lnSpc>
          </a:pPr>
          <a:r>
            <a:rPr lang="en-US"/>
            <a:t>Producers are also expected to promote awareness about managing post-consumer products they introduce into the market and carry out product lifecycle assessments to enhance environmental sustainability.​</a:t>
          </a:r>
        </a:p>
      </dgm:t>
    </dgm:pt>
    <dgm:pt modelId="{A85C054A-808F-4B12-A77C-7449B6F77ED5}" type="parTrans" cxnId="{DA587F25-7ED2-40A4-BCB8-B18CCB252743}">
      <dgm:prSet/>
      <dgm:spPr/>
      <dgm:t>
        <a:bodyPr/>
        <a:lstStyle/>
        <a:p>
          <a:endParaRPr lang="en-US"/>
        </a:p>
      </dgm:t>
    </dgm:pt>
    <dgm:pt modelId="{852EE50A-9260-45BC-A401-4AC57DD0D896}" type="sibTrans" cxnId="{DA587F25-7ED2-40A4-BCB8-B18CCB252743}">
      <dgm:prSet/>
      <dgm:spPr/>
      <dgm:t>
        <a:bodyPr/>
        <a:lstStyle/>
        <a:p>
          <a:pPr>
            <a:lnSpc>
              <a:spcPct val="100000"/>
            </a:lnSpc>
          </a:pPr>
          <a:endParaRPr lang="en-US"/>
        </a:p>
      </dgm:t>
    </dgm:pt>
    <dgm:pt modelId="{06B788E9-83A1-4551-940A-C869623AF366}">
      <dgm:prSet/>
      <dgm:spPr/>
      <dgm:t>
        <a:bodyPr/>
        <a:lstStyle/>
        <a:p>
          <a:pPr>
            <a:lnSpc>
              <a:spcPct val="100000"/>
            </a:lnSpc>
          </a:pPr>
          <a:r>
            <a:rPr lang="en-US"/>
            <a:t>A producer may execute all or part of their extended responsibility obligations through a membership agreement to a collective scheme managed by a producer responsibility organisation. ​</a:t>
          </a:r>
        </a:p>
      </dgm:t>
    </dgm:pt>
    <dgm:pt modelId="{17362BF6-998A-47F8-A9A5-26C76C5B622B}" type="parTrans" cxnId="{C968F703-57E4-4C86-8F8D-5156ECEE353E}">
      <dgm:prSet/>
      <dgm:spPr/>
      <dgm:t>
        <a:bodyPr/>
        <a:lstStyle/>
        <a:p>
          <a:endParaRPr lang="en-US"/>
        </a:p>
      </dgm:t>
    </dgm:pt>
    <dgm:pt modelId="{E322529D-F8D3-43E0-83D1-DD0ECDD0B144}" type="sibTrans" cxnId="{C968F703-57E4-4C86-8F8D-5156ECEE353E}">
      <dgm:prSet/>
      <dgm:spPr/>
      <dgm:t>
        <a:bodyPr/>
        <a:lstStyle/>
        <a:p>
          <a:pPr>
            <a:lnSpc>
              <a:spcPct val="100000"/>
            </a:lnSpc>
          </a:pPr>
          <a:endParaRPr lang="en-US"/>
        </a:p>
      </dgm:t>
    </dgm:pt>
    <dgm:pt modelId="{E7FA20A7-3D41-4A07-BD06-4AB3CB246A6E}">
      <dgm:prSet/>
      <dgm:spPr/>
      <dgm:t>
        <a:bodyPr/>
        <a:lstStyle/>
        <a:p>
          <a:pPr>
            <a:lnSpc>
              <a:spcPct val="100000"/>
            </a:lnSpc>
          </a:pPr>
          <a:r>
            <a:rPr lang="en-US"/>
            <a:t>The lack of an established compliance scheme does not exempt producers from their obligations. Individual compliance schemes apply when a producer has registered a unique product without a like product in the market.</a:t>
          </a:r>
        </a:p>
      </dgm:t>
    </dgm:pt>
    <dgm:pt modelId="{A394A8F6-DFE4-4AE7-A51F-B561D406AFA3}" type="parTrans" cxnId="{D35117A3-50B8-4758-848B-CB46FB861E34}">
      <dgm:prSet/>
      <dgm:spPr/>
      <dgm:t>
        <a:bodyPr/>
        <a:lstStyle/>
        <a:p>
          <a:endParaRPr lang="en-US"/>
        </a:p>
      </dgm:t>
    </dgm:pt>
    <dgm:pt modelId="{4B9A1A83-AFAF-41AE-8FF5-8E11E2865A8C}" type="sibTrans" cxnId="{D35117A3-50B8-4758-848B-CB46FB861E34}">
      <dgm:prSet/>
      <dgm:spPr/>
      <dgm:t>
        <a:bodyPr/>
        <a:lstStyle/>
        <a:p>
          <a:endParaRPr lang="en-US"/>
        </a:p>
      </dgm:t>
    </dgm:pt>
    <dgm:pt modelId="{B881F91F-38AC-4A18-92EF-1E97F3BE6436}" type="pres">
      <dgm:prSet presAssocID="{75CD1C70-083A-496E-9F28-2C04D1D3E59B}" presName="linear" presStyleCnt="0">
        <dgm:presLayoutVars>
          <dgm:animLvl val="lvl"/>
          <dgm:resizeHandles val="exact"/>
        </dgm:presLayoutVars>
      </dgm:prSet>
      <dgm:spPr/>
    </dgm:pt>
    <dgm:pt modelId="{72E745E8-A7E6-4EC8-A477-5EACCEFD303B}" type="pres">
      <dgm:prSet presAssocID="{95DE8F1E-BB1F-4688-BF92-E00D485FE8BC}" presName="parentText" presStyleLbl="node1" presStyleIdx="0" presStyleCnt="5">
        <dgm:presLayoutVars>
          <dgm:chMax val="0"/>
          <dgm:bulletEnabled val="1"/>
        </dgm:presLayoutVars>
      </dgm:prSet>
      <dgm:spPr/>
    </dgm:pt>
    <dgm:pt modelId="{CBA12F67-AC3F-4D97-909B-9F7BF6E81671}" type="pres">
      <dgm:prSet presAssocID="{F3CF2AB5-DA30-4D63-8F4A-919FE8E9C869}" presName="spacer" presStyleCnt="0"/>
      <dgm:spPr/>
    </dgm:pt>
    <dgm:pt modelId="{907FB1C2-C9CB-47D1-9A4B-3EB0641BDB1B}" type="pres">
      <dgm:prSet presAssocID="{70847036-35DB-4D36-9625-A23E040BABE4}" presName="parentText" presStyleLbl="node1" presStyleIdx="1" presStyleCnt="5">
        <dgm:presLayoutVars>
          <dgm:chMax val="0"/>
          <dgm:bulletEnabled val="1"/>
        </dgm:presLayoutVars>
      </dgm:prSet>
      <dgm:spPr/>
    </dgm:pt>
    <dgm:pt modelId="{DDDF6219-BA58-48B1-912E-27B2BAC098AF}" type="pres">
      <dgm:prSet presAssocID="{59D4F904-2CED-4867-89AA-70CEC07C7B64}" presName="spacer" presStyleCnt="0"/>
      <dgm:spPr/>
    </dgm:pt>
    <dgm:pt modelId="{D15FE3DE-45A2-4CD1-9690-088568ACF72D}" type="pres">
      <dgm:prSet presAssocID="{35738388-4985-47D7-80C2-48D5EB6599B4}" presName="parentText" presStyleLbl="node1" presStyleIdx="2" presStyleCnt="5">
        <dgm:presLayoutVars>
          <dgm:chMax val="0"/>
          <dgm:bulletEnabled val="1"/>
        </dgm:presLayoutVars>
      </dgm:prSet>
      <dgm:spPr/>
    </dgm:pt>
    <dgm:pt modelId="{BB7EEF7A-8D59-4BE8-899E-F8C63326C787}" type="pres">
      <dgm:prSet presAssocID="{852EE50A-9260-45BC-A401-4AC57DD0D896}" presName="spacer" presStyleCnt="0"/>
      <dgm:spPr/>
    </dgm:pt>
    <dgm:pt modelId="{EAC6F2C9-1BCE-4CAC-B7A7-C42038516519}" type="pres">
      <dgm:prSet presAssocID="{06B788E9-83A1-4551-940A-C869623AF366}" presName="parentText" presStyleLbl="node1" presStyleIdx="3" presStyleCnt="5">
        <dgm:presLayoutVars>
          <dgm:chMax val="0"/>
          <dgm:bulletEnabled val="1"/>
        </dgm:presLayoutVars>
      </dgm:prSet>
      <dgm:spPr/>
    </dgm:pt>
    <dgm:pt modelId="{B08C35FA-5DFD-4F22-8482-FE83DB63B6B7}" type="pres">
      <dgm:prSet presAssocID="{E322529D-F8D3-43E0-83D1-DD0ECDD0B144}" presName="spacer" presStyleCnt="0"/>
      <dgm:spPr/>
    </dgm:pt>
    <dgm:pt modelId="{A289D51B-DA11-46AC-8CB2-0A3E0E4D0627}" type="pres">
      <dgm:prSet presAssocID="{E7FA20A7-3D41-4A07-BD06-4AB3CB246A6E}" presName="parentText" presStyleLbl="node1" presStyleIdx="4" presStyleCnt="5">
        <dgm:presLayoutVars>
          <dgm:chMax val="0"/>
          <dgm:bulletEnabled val="1"/>
        </dgm:presLayoutVars>
      </dgm:prSet>
      <dgm:spPr/>
    </dgm:pt>
  </dgm:ptLst>
  <dgm:cxnLst>
    <dgm:cxn modelId="{71879B02-51AA-4F73-B915-1F37E3A58744}" srcId="{75CD1C70-083A-496E-9F28-2C04D1D3E59B}" destId="{70847036-35DB-4D36-9625-A23E040BABE4}" srcOrd="1" destOrd="0" parTransId="{EFE88643-9D34-4330-A651-43BEEF992B54}" sibTransId="{59D4F904-2CED-4867-89AA-70CEC07C7B64}"/>
    <dgm:cxn modelId="{C968F703-57E4-4C86-8F8D-5156ECEE353E}" srcId="{75CD1C70-083A-496E-9F28-2C04D1D3E59B}" destId="{06B788E9-83A1-4551-940A-C869623AF366}" srcOrd="3" destOrd="0" parTransId="{17362BF6-998A-47F8-A9A5-26C76C5B622B}" sibTransId="{E322529D-F8D3-43E0-83D1-DD0ECDD0B144}"/>
    <dgm:cxn modelId="{101F2A13-A7F3-42D2-8346-CF230DD8FBC9}" type="presOf" srcId="{75CD1C70-083A-496E-9F28-2C04D1D3E59B}" destId="{B881F91F-38AC-4A18-92EF-1E97F3BE6436}" srcOrd="0" destOrd="0" presId="urn:microsoft.com/office/officeart/2005/8/layout/vList2"/>
    <dgm:cxn modelId="{D4D1B61C-5BB8-4404-8CEB-D340AA466DFB}" type="presOf" srcId="{35738388-4985-47D7-80C2-48D5EB6599B4}" destId="{D15FE3DE-45A2-4CD1-9690-088568ACF72D}" srcOrd="0" destOrd="0" presId="urn:microsoft.com/office/officeart/2005/8/layout/vList2"/>
    <dgm:cxn modelId="{DA587F25-7ED2-40A4-BCB8-B18CCB252743}" srcId="{75CD1C70-083A-496E-9F28-2C04D1D3E59B}" destId="{35738388-4985-47D7-80C2-48D5EB6599B4}" srcOrd="2" destOrd="0" parTransId="{A85C054A-808F-4B12-A77C-7449B6F77ED5}" sibTransId="{852EE50A-9260-45BC-A401-4AC57DD0D896}"/>
    <dgm:cxn modelId="{21DDE162-BFEC-409C-A7FC-53C27DE6ED87}" type="presOf" srcId="{06B788E9-83A1-4551-940A-C869623AF366}" destId="{EAC6F2C9-1BCE-4CAC-B7A7-C42038516519}" srcOrd="0" destOrd="0" presId="urn:microsoft.com/office/officeart/2005/8/layout/vList2"/>
    <dgm:cxn modelId="{8CB1D99F-0C5A-4AC1-8B8C-D07FB65B5D0A}" type="presOf" srcId="{E7FA20A7-3D41-4A07-BD06-4AB3CB246A6E}" destId="{A289D51B-DA11-46AC-8CB2-0A3E0E4D0627}" srcOrd="0" destOrd="0" presId="urn:microsoft.com/office/officeart/2005/8/layout/vList2"/>
    <dgm:cxn modelId="{D35117A3-50B8-4758-848B-CB46FB861E34}" srcId="{75CD1C70-083A-496E-9F28-2C04D1D3E59B}" destId="{E7FA20A7-3D41-4A07-BD06-4AB3CB246A6E}" srcOrd="4" destOrd="0" parTransId="{A394A8F6-DFE4-4AE7-A51F-B561D406AFA3}" sibTransId="{4B9A1A83-AFAF-41AE-8FF5-8E11E2865A8C}"/>
    <dgm:cxn modelId="{F1038CDD-B136-40BA-A924-CEBCCE72B39B}" srcId="{75CD1C70-083A-496E-9F28-2C04D1D3E59B}" destId="{95DE8F1E-BB1F-4688-BF92-E00D485FE8BC}" srcOrd="0" destOrd="0" parTransId="{9205E53C-CAD6-4F20-AA10-B33EA4BD55EB}" sibTransId="{F3CF2AB5-DA30-4D63-8F4A-919FE8E9C869}"/>
    <dgm:cxn modelId="{D79025F0-13D7-4D46-BD85-DB4FBFDE0A84}" type="presOf" srcId="{95DE8F1E-BB1F-4688-BF92-E00D485FE8BC}" destId="{72E745E8-A7E6-4EC8-A477-5EACCEFD303B}" srcOrd="0" destOrd="0" presId="urn:microsoft.com/office/officeart/2005/8/layout/vList2"/>
    <dgm:cxn modelId="{D0389CF2-5152-4F22-80DD-ADC48AE521A5}" type="presOf" srcId="{70847036-35DB-4D36-9625-A23E040BABE4}" destId="{907FB1C2-C9CB-47D1-9A4B-3EB0641BDB1B}" srcOrd="0" destOrd="0" presId="urn:microsoft.com/office/officeart/2005/8/layout/vList2"/>
    <dgm:cxn modelId="{C54A2105-D92E-4338-9A54-10AF63BC5853}" type="presParOf" srcId="{B881F91F-38AC-4A18-92EF-1E97F3BE6436}" destId="{72E745E8-A7E6-4EC8-A477-5EACCEFD303B}" srcOrd="0" destOrd="0" presId="urn:microsoft.com/office/officeart/2005/8/layout/vList2"/>
    <dgm:cxn modelId="{D2E26E19-CA66-4D34-87A6-AD9D2B58E8FB}" type="presParOf" srcId="{B881F91F-38AC-4A18-92EF-1E97F3BE6436}" destId="{CBA12F67-AC3F-4D97-909B-9F7BF6E81671}" srcOrd="1" destOrd="0" presId="urn:microsoft.com/office/officeart/2005/8/layout/vList2"/>
    <dgm:cxn modelId="{AD9F7066-9B05-4B77-9250-AA7113CB3BEB}" type="presParOf" srcId="{B881F91F-38AC-4A18-92EF-1E97F3BE6436}" destId="{907FB1C2-C9CB-47D1-9A4B-3EB0641BDB1B}" srcOrd="2" destOrd="0" presId="urn:microsoft.com/office/officeart/2005/8/layout/vList2"/>
    <dgm:cxn modelId="{C29C2ECD-A2DB-41B6-8257-AE402D097037}" type="presParOf" srcId="{B881F91F-38AC-4A18-92EF-1E97F3BE6436}" destId="{DDDF6219-BA58-48B1-912E-27B2BAC098AF}" srcOrd="3" destOrd="0" presId="urn:microsoft.com/office/officeart/2005/8/layout/vList2"/>
    <dgm:cxn modelId="{7EA32FF3-4D3F-4547-BDC6-7DA49D003C09}" type="presParOf" srcId="{B881F91F-38AC-4A18-92EF-1E97F3BE6436}" destId="{D15FE3DE-45A2-4CD1-9690-088568ACF72D}" srcOrd="4" destOrd="0" presId="urn:microsoft.com/office/officeart/2005/8/layout/vList2"/>
    <dgm:cxn modelId="{9019FEA2-3597-4596-9B71-75CE354253B4}" type="presParOf" srcId="{B881F91F-38AC-4A18-92EF-1E97F3BE6436}" destId="{BB7EEF7A-8D59-4BE8-899E-F8C63326C787}" srcOrd="5" destOrd="0" presId="urn:microsoft.com/office/officeart/2005/8/layout/vList2"/>
    <dgm:cxn modelId="{9E97BE76-4CDA-4963-96F3-2E517CD1A99C}" type="presParOf" srcId="{B881F91F-38AC-4A18-92EF-1E97F3BE6436}" destId="{EAC6F2C9-1BCE-4CAC-B7A7-C42038516519}" srcOrd="6" destOrd="0" presId="urn:microsoft.com/office/officeart/2005/8/layout/vList2"/>
    <dgm:cxn modelId="{F158A13F-84A0-4296-967D-91726950EA97}" type="presParOf" srcId="{B881F91F-38AC-4A18-92EF-1E97F3BE6436}" destId="{B08C35FA-5DFD-4F22-8482-FE83DB63B6B7}" srcOrd="7" destOrd="0" presId="urn:microsoft.com/office/officeart/2005/8/layout/vList2"/>
    <dgm:cxn modelId="{0424CAEA-5E49-4F6B-A866-9D8AF66FCB7B}" type="presParOf" srcId="{B881F91F-38AC-4A18-92EF-1E97F3BE6436}" destId="{A289D51B-DA11-46AC-8CB2-0A3E0E4D0627}"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2F95D3-198F-4EEA-A939-2C4271C2E23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606ABC9-B421-4979-A745-68D363D03B4E}">
      <dgm:prSet/>
      <dgm:spPr/>
      <dgm:t>
        <a:bodyPr/>
        <a:lstStyle/>
        <a:p>
          <a:r>
            <a:rPr lang="en-US"/>
            <a:t>Environmental and economic rationale</a:t>
          </a:r>
        </a:p>
      </dgm:t>
    </dgm:pt>
    <dgm:pt modelId="{79A2875D-2863-4236-A210-9B7ADE1AA104}" type="parTrans" cxnId="{F23ED0EC-E854-44D2-B0C9-5B5AC925B8C7}">
      <dgm:prSet/>
      <dgm:spPr/>
      <dgm:t>
        <a:bodyPr/>
        <a:lstStyle/>
        <a:p>
          <a:endParaRPr lang="en-US"/>
        </a:p>
      </dgm:t>
    </dgm:pt>
    <dgm:pt modelId="{E2109C71-467A-48A8-8455-F04C778657F2}" type="sibTrans" cxnId="{F23ED0EC-E854-44D2-B0C9-5B5AC925B8C7}">
      <dgm:prSet/>
      <dgm:spPr/>
      <dgm:t>
        <a:bodyPr/>
        <a:lstStyle/>
        <a:p>
          <a:endParaRPr lang="en-US"/>
        </a:p>
      </dgm:t>
    </dgm:pt>
    <dgm:pt modelId="{A5F2D508-95FB-48ED-92AE-FDE06BC2AF79}">
      <dgm:prSet/>
      <dgm:spPr/>
      <dgm:t>
        <a:bodyPr/>
        <a:lstStyle/>
        <a:p>
          <a:r>
            <a:rPr lang="en-US"/>
            <a:t>Impact on resource management and waste reduction</a:t>
          </a:r>
        </a:p>
      </dgm:t>
    </dgm:pt>
    <dgm:pt modelId="{80B6384C-3759-4519-994B-7533F10EE4B2}" type="parTrans" cxnId="{3923867A-6B66-4C58-B0AF-D15EF18776E1}">
      <dgm:prSet/>
      <dgm:spPr/>
      <dgm:t>
        <a:bodyPr/>
        <a:lstStyle/>
        <a:p>
          <a:endParaRPr lang="en-US"/>
        </a:p>
      </dgm:t>
    </dgm:pt>
    <dgm:pt modelId="{7E29E528-DE84-4516-99C6-6AAA2D7215D8}" type="sibTrans" cxnId="{3923867A-6B66-4C58-B0AF-D15EF18776E1}">
      <dgm:prSet/>
      <dgm:spPr/>
      <dgm:t>
        <a:bodyPr/>
        <a:lstStyle/>
        <a:p>
          <a:endParaRPr lang="en-US"/>
        </a:p>
      </dgm:t>
    </dgm:pt>
    <dgm:pt modelId="{BED66356-1038-4258-BDF5-B10B0B272F5E}">
      <dgm:prSet/>
      <dgm:spPr/>
      <dgm:t>
        <a:bodyPr/>
        <a:lstStyle/>
        <a:p>
          <a:r>
            <a:rPr lang="en-US"/>
            <a:t>Global success stories</a:t>
          </a:r>
        </a:p>
      </dgm:t>
    </dgm:pt>
    <dgm:pt modelId="{14E1CD13-8AEF-4C06-A316-C0DCE3F22684}" type="parTrans" cxnId="{3DB620F9-D024-42A2-ADFB-7829E9229BD6}">
      <dgm:prSet/>
      <dgm:spPr/>
      <dgm:t>
        <a:bodyPr/>
        <a:lstStyle/>
        <a:p>
          <a:endParaRPr lang="en-US"/>
        </a:p>
      </dgm:t>
    </dgm:pt>
    <dgm:pt modelId="{6916D5D1-2A96-4E95-A7B5-AA9FCAC723BC}" type="sibTrans" cxnId="{3DB620F9-D024-42A2-ADFB-7829E9229BD6}">
      <dgm:prSet/>
      <dgm:spPr/>
      <dgm:t>
        <a:bodyPr/>
        <a:lstStyle/>
        <a:p>
          <a:endParaRPr lang="en-US"/>
        </a:p>
      </dgm:t>
    </dgm:pt>
    <dgm:pt modelId="{A7A82B62-C692-499D-91B9-C616A189A2E7}" type="pres">
      <dgm:prSet presAssocID="{F22F95D3-198F-4EEA-A939-2C4271C2E238}" presName="root" presStyleCnt="0">
        <dgm:presLayoutVars>
          <dgm:dir/>
          <dgm:resizeHandles val="exact"/>
        </dgm:presLayoutVars>
      </dgm:prSet>
      <dgm:spPr/>
    </dgm:pt>
    <dgm:pt modelId="{BBB68412-841F-4D31-9667-64A575D66829}" type="pres">
      <dgm:prSet presAssocID="{8606ABC9-B421-4979-A745-68D363D03B4E}" presName="compNode" presStyleCnt="0"/>
      <dgm:spPr/>
    </dgm:pt>
    <dgm:pt modelId="{F61892E5-D857-4C65-98E0-AB5D866C6AC8}" type="pres">
      <dgm:prSet presAssocID="{8606ABC9-B421-4979-A745-68D363D03B4E}" presName="bgRect" presStyleLbl="bgShp" presStyleIdx="0" presStyleCnt="3"/>
      <dgm:spPr/>
    </dgm:pt>
    <dgm:pt modelId="{DCBE427D-7F56-4E72-BDA2-A89FBCEA28E2}" type="pres">
      <dgm:prSet presAssocID="{8606ABC9-B421-4979-A745-68D363D03B4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ins"/>
        </a:ext>
      </dgm:extLst>
    </dgm:pt>
    <dgm:pt modelId="{B5680195-2628-408B-B343-711F02A485BF}" type="pres">
      <dgm:prSet presAssocID="{8606ABC9-B421-4979-A745-68D363D03B4E}" presName="spaceRect" presStyleCnt="0"/>
      <dgm:spPr/>
    </dgm:pt>
    <dgm:pt modelId="{0034EE1F-9B77-4537-BDA3-4DF492CC07E4}" type="pres">
      <dgm:prSet presAssocID="{8606ABC9-B421-4979-A745-68D363D03B4E}" presName="parTx" presStyleLbl="revTx" presStyleIdx="0" presStyleCnt="3">
        <dgm:presLayoutVars>
          <dgm:chMax val="0"/>
          <dgm:chPref val="0"/>
        </dgm:presLayoutVars>
      </dgm:prSet>
      <dgm:spPr/>
    </dgm:pt>
    <dgm:pt modelId="{6FBA57E3-2C9C-42BF-A0D4-8C6CCC9FD06B}" type="pres">
      <dgm:prSet presAssocID="{E2109C71-467A-48A8-8455-F04C778657F2}" presName="sibTrans" presStyleCnt="0"/>
      <dgm:spPr/>
    </dgm:pt>
    <dgm:pt modelId="{73AFA02E-8C17-4EB5-918E-60C0EB6F10FA}" type="pres">
      <dgm:prSet presAssocID="{A5F2D508-95FB-48ED-92AE-FDE06BC2AF79}" presName="compNode" presStyleCnt="0"/>
      <dgm:spPr/>
    </dgm:pt>
    <dgm:pt modelId="{DE48836D-21E1-4E61-AC7A-6721B70A714B}" type="pres">
      <dgm:prSet presAssocID="{A5F2D508-95FB-48ED-92AE-FDE06BC2AF79}" presName="bgRect" presStyleLbl="bgShp" presStyleIdx="1" presStyleCnt="3"/>
      <dgm:spPr/>
    </dgm:pt>
    <dgm:pt modelId="{BEAB35EB-4C96-4EBD-A2D8-2E60DB2EF9A3}" type="pres">
      <dgm:prSet presAssocID="{A5F2D508-95FB-48ED-92AE-FDE06BC2AF7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ecycle"/>
        </a:ext>
      </dgm:extLst>
    </dgm:pt>
    <dgm:pt modelId="{F4C8D30A-D873-4F7C-A0A0-9907DE113742}" type="pres">
      <dgm:prSet presAssocID="{A5F2D508-95FB-48ED-92AE-FDE06BC2AF79}" presName="spaceRect" presStyleCnt="0"/>
      <dgm:spPr/>
    </dgm:pt>
    <dgm:pt modelId="{D835D11E-93DE-400A-A82B-ADEDD9DBC626}" type="pres">
      <dgm:prSet presAssocID="{A5F2D508-95FB-48ED-92AE-FDE06BC2AF79}" presName="parTx" presStyleLbl="revTx" presStyleIdx="1" presStyleCnt="3">
        <dgm:presLayoutVars>
          <dgm:chMax val="0"/>
          <dgm:chPref val="0"/>
        </dgm:presLayoutVars>
      </dgm:prSet>
      <dgm:spPr/>
    </dgm:pt>
    <dgm:pt modelId="{1BA724CD-065C-46C7-A10E-2CA815BC3174}" type="pres">
      <dgm:prSet presAssocID="{7E29E528-DE84-4516-99C6-6AAA2D7215D8}" presName="sibTrans" presStyleCnt="0"/>
      <dgm:spPr/>
    </dgm:pt>
    <dgm:pt modelId="{6B2953E8-4DFC-464B-838E-A56B9AA52E92}" type="pres">
      <dgm:prSet presAssocID="{BED66356-1038-4258-BDF5-B10B0B272F5E}" presName="compNode" presStyleCnt="0"/>
      <dgm:spPr/>
    </dgm:pt>
    <dgm:pt modelId="{1EE2FD5B-31FF-4E6C-B49F-797E1D099315}" type="pres">
      <dgm:prSet presAssocID="{BED66356-1038-4258-BDF5-B10B0B272F5E}" presName="bgRect" presStyleLbl="bgShp" presStyleIdx="2" presStyleCnt="3"/>
      <dgm:spPr/>
    </dgm:pt>
    <dgm:pt modelId="{4FCD87BA-CF1D-496A-9E37-387C64712E3E}" type="pres">
      <dgm:prSet presAssocID="{BED66356-1038-4258-BDF5-B10B0B272F5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arth Globe Americas"/>
        </a:ext>
      </dgm:extLst>
    </dgm:pt>
    <dgm:pt modelId="{92C98974-89D5-4201-97AF-398334C853B0}" type="pres">
      <dgm:prSet presAssocID="{BED66356-1038-4258-BDF5-B10B0B272F5E}" presName="spaceRect" presStyleCnt="0"/>
      <dgm:spPr/>
    </dgm:pt>
    <dgm:pt modelId="{55217879-E457-4550-8807-2864941ED15F}" type="pres">
      <dgm:prSet presAssocID="{BED66356-1038-4258-BDF5-B10B0B272F5E}" presName="parTx" presStyleLbl="revTx" presStyleIdx="2" presStyleCnt="3">
        <dgm:presLayoutVars>
          <dgm:chMax val="0"/>
          <dgm:chPref val="0"/>
        </dgm:presLayoutVars>
      </dgm:prSet>
      <dgm:spPr/>
    </dgm:pt>
  </dgm:ptLst>
  <dgm:cxnLst>
    <dgm:cxn modelId="{97AC510F-B90F-4BD0-BB67-B7F716A36F45}" type="presOf" srcId="{A5F2D508-95FB-48ED-92AE-FDE06BC2AF79}" destId="{D835D11E-93DE-400A-A82B-ADEDD9DBC626}" srcOrd="0" destOrd="0" presId="urn:microsoft.com/office/officeart/2018/2/layout/IconVerticalSolidList"/>
    <dgm:cxn modelId="{7B519579-AB30-4C5C-87DF-EB60316705A1}" type="presOf" srcId="{F22F95D3-198F-4EEA-A939-2C4271C2E238}" destId="{A7A82B62-C692-499D-91B9-C616A189A2E7}" srcOrd="0" destOrd="0" presId="urn:microsoft.com/office/officeart/2018/2/layout/IconVerticalSolidList"/>
    <dgm:cxn modelId="{3923867A-6B66-4C58-B0AF-D15EF18776E1}" srcId="{F22F95D3-198F-4EEA-A939-2C4271C2E238}" destId="{A5F2D508-95FB-48ED-92AE-FDE06BC2AF79}" srcOrd="1" destOrd="0" parTransId="{80B6384C-3759-4519-994B-7533F10EE4B2}" sibTransId="{7E29E528-DE84-4516-99C6-6AAA2D7215D8}"/>
    <dgm:cxn modelId="{F23ED0EC-E854-44D2-B0C9-5B5AC925B8C7}" srcId="{F22F95D3-198F-4EEA-A939-2C4271C2E238}" destId="{8606ABC9-B421-4979-A745-68D363D03B4E}" srcOrd="0" destOrd="0" parTransId="{79A2875D-2863-4236-A210-9B7ADE1AA104}" sibTransId="{E2109C71-467A-48A8-8455-F04C778657F2}"/>
    <dgm:cxn modelId="{E3344FF1-3E60-4982-9E35-35ED3381A647}" type="presOf" srcId="{8606ABC9-B421-4979-A745-68D363D03B4E}" destId="{0034EE1F-9B77-4537-BDA3-4DF492CC07E4}" srcOrd="0" destOrd="0" presId="urn:microsoft.com/office/officeart/2018/2/layout/IconVerticalSolidList"/>
    <dgm:cxn modelId="{3DB620F9-D024-42A2-ADFB-7829E9229BD6}" srcId="{F22F95D3-198F-4EEA-A939-2C4271C2E238}" destId="{BED66356-1038-4258-BDF5-B10B0B272F5E}" srcOrd="2" destOrd="0" parTransId="{14E1CD13-8AEF-4C06-A316-C0DCE3F22684}" sibTransId="{6916D5D1-2A96-4E95-A7B5-AA9FCAC723BC}"/>
    <dgm:cxn modelId="{6FA3F0FE-8584-405B-A3AF-34520BB9CF3C}" type="presOf" srcId="{BED66356-1038-4258-BDF5-B10B0B272F5E}" destId="{55217879-E457-4550-8807-2864941ED15F}" srcOrd="0" destOrd="0" presId="urn:microsoft.com/office/officeart/2018/2/layout/IconVerticalSolidList"/>
    <dgm:cxn modelId="{5A301A0B-4559-4834-804E-913AF21901AE}" type="presParOf" srcId="{A7A82B62-C692-499D-91B9-C616A189A2E7}" destId="{BBB68412-841F-4D31-9667-64A575D66829}" srcOrd="0" destOrd="0" presId="urn:microsoft.com/office/officeart/2018/2/layout/IconVerticalSolidList"/>
    <dgm:cxn modelId="{FA769B7A-0E69-4159-BF6E-427BBA851318}" type="presParOf" srcId="{BBB68412-841F-4D31-9667-64A575D66829}" destId="{F61892E5-D857-4C65-98E0-AB5D866C6AC8}" srcOrd="0" destOrd="0" presId="urn:microsoft.com/office/officeart/2018/2/layout/IconVerticalSolidList"/>
    <dgm:cxn modelId="{3EC3ADDB-2B96-4A9D-9A78-F89D6422261B}" type="presParOf" srcId="{BBB68412-841F-4D31-9667-64A575D66829}" destId="{DCBE427D-7F56-4E72-BDA2-A89FBCEA28E2}" srcOrd="1" destOrd="0" presId="urn:microsoft.com/office/officeart/2018/2/layout/IconVerticalSolidList"/>
    <dgm:cxn modelId="{1EEBBFDB-532C-4392-8C39-363F6B912C52}" type="presParOf" srcId="{BBB68412-841F-4D31-9667-64A575D66829}" destId="{B5680195-2628-408B-B343-711F02A485BF}" srcOrd="2" destOrd="0" presId="urn:microsoft.com/office/officeart/2018/2/layout/IconVerticalSolidList"/>
    <dgm:cxn modelId="{293AB32A-9377-45C4-921B-D8994EA1B4F7}" type="presParOf" srcId="{BBB68412-841F-4D31-9667-64A575D66829}" destId="{0034EE1F-9B77-4537-BDA3-4DF492CC07E4}" srcOrd="3" destOrd="0" presId="urn:microsoft.com/office/officeart/2018/2/layout/IconVerticalSolidList"/>
    <dgm:cxn modelId="{582E43FA-3C5B-4CFC-A54A-F505D7FA1E1B}" type="presParOf" srcId="{A7A82B62-C692-499D-91B9-C616A189A2E7}" destId="{6FBA57E3-2C9C-42BF-A0D4-8C6CCC9FD06B}" srcOrd="1" destOrd="0" presId="urn:microsoft.com/office/officeart/2018/2/layout/IconVerticalSolidList"/>
    <dgm:cxn modelId="{CB444F86-62D1-4CBA-B50D-E5E7605CA810}" type="presParOf" srcId="{A7A82B62-C692-499D-91B9-C616A189A2E7}" destId="{73AFA02E-8C17-4EB5-918E-60C0EB6F10FA}" srcOrd="2" destOrd="0" presId="urn:microsoft.com/office/officeart/2018/2/layout/IconVerticalSolidList"/>
    <dgm:cxn modelId="{8FDE46BE-975C-467E-8391-D24B1B584020}" type="presParOf" srcId="{73AFA02E-8C17-4EB5-918E-60C0EB6F10FA}" destId="{DE48836D-21E1-4E61-AC7A-6721B70A714B}" srcOrd="0" destOrd="0" presId="urn:microsoft.com/office/officeart/2018/2/layout/IconVerticalSolidList"/>
    <dgm:cxn modelId="{862D9D4B-10CC-4B07-9396-FF7D6BE866A6}" type="presParOf" srcId="{73AFA02E-8C17-4EB5-918E-60C0EB6F10FA}" destId="{BEAB35EB-4C96-4EBD-A2D8-2E60DB2EF9A3}" srcOrd="1" destOrd="0" presId="urn:microsoft.com/office/officeart/2018/2/layout/IconVerticalSolidList"/>
    <dgm:cxn modelId="{AD82FFB0-C7B4-4D34-AFD9-DFB5C8E48E87}" type="presParOf" srcId="{73AFA02E-8C17-4EB5-918E-60C0EB6F10FA}" destId="{F4C8D30A-D873-4F7C-A0A0-9907DE113742}" srcOrd="2" destOrd="0" presId="urn:microsoft.com/office/officeart/2018/2/layout/IconVerticalSolidList"/>
    <dgm:cxn modelId="{4BC47FCD-5D79-4ACA-9C7B-5021C51FCF62}" type="presParOf" srcId="{73AFA02E-8C17-4EB5-918E-60C0EB6F10FA}" destId="{D835D11E-93DE-400A-A82B-ADEDD9DBC626}" srcOrd="3" destOrd="0" presId="urn:microsoft.com/office/officeart/2018/2/layout/IconVerticalSolidList"/>
    <dgm:cxn modelId="{01D3709D-F875-4348-8500-5C81449C7D64}" type="presParOf" srcId="{A7A82B62-C692-499D-91B9-C616A189A2E7}" destId="{1BA724CD-065C-46C7-A10E-2CA815BC3174}" srcOrd="3" destOrd="0" presId="urn:microsoft.com/office/officeart/2018/2/layout/IconVerticalSolidList"/>
    <dgm:cxn modelId="{A53F4201-D2FF-4500-ACBC-60A63EECE900}" type="presParOf" srcId="{A7A82B62-C692-499D-91B9-C616A189A2E7}" destId="{6B2953E8-4DFC-464B-838E-A56B9AA52E92}" srcOrd="4" destOrd="0" presId="urn:microsoft.com/office/officeart/2018/2/layout/IconVerticalSolidList"/>
    <dgm:cxn modelId="{4F716230-B614-4A57-BA36-01A5119FCF9E}" type="presParOf" srcId="{6B2953E8-4DFC-464B-838E-A56B9AA52E92}" destId="{1EE2FD5B-31FF-4E6C-B49F-797E1D099315}" srcOrd="0" destOrd="0" presId="urn:microsoft.com/office/officeart/2018/2/layout/IconVerticalSolidList"/>
    <dgm:cxn modelId="{46618C9B-01FB-4186-8499-68B473EF2646}" type="presParOf" srcId="{6B2953E8-4DFC-464B-838E-A56B9AA52E92}" destId="{4FCD87BA-CF1D-496A-9E37-387C64712E3E}" srcOrd="1" destOrd="0" presId="urn:microsoft.com/office/officeart/2018/2/layout/IconVerticalSolidList"/>
    <dgm:cxn modelId="{014972DD-83AA-4689-A0F2-AC0C060E25E2}" type="presParOf" srcId="{6B2953E8-4DFC-464B-838E-A56B9AA52E92}" destId="{92C98974-89D5-4201-97AF-398334C853B0}" srcOrd="2" destOrd="0" presId="urn:microsoft.com/office/officeart/2018/2/layout/IconVerticalSolidList"/>
    <dgm:cxn modelId="{E0267944-4083-465D-ACFE-190B5099FB96}" type="presParOf" srcId="{6B2953E8-4DFC-464B-838E-A56B9AA52E92}" destId="{55217879-E457-4550-8807-2864941ED15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93FB036-F788-4A17-864F-FF874806A91C}" type="doc">
      <dgm:prSet loTypeId="urn:microsoft.com/office/officeart/2018/2/layout/IconVerticalSolidList" loCatId="icon" qsTypeId="urn:microsoft.com/office/officeart/2005/8/quickstyle/simple1" qsCatId="simple" csTypeId="urn:microsoft.com/office/officeart/2018/5/colors/Iconchunking_neutralbg_accent5_2" csCatId="accent5" phldr="1"/>
      <dgm:spPr/>
      <dgm:t>
        <a:bodyPr/>
        <a:lstStyle/>
        <a:p>
          <a:endParaRPr lang="en-US"/>
        </a:p>
      </dgm:t>
    </dgm:pt>
    <dgm:pt modelId="{5E0A8A3C-F99D-4908-A956-9AB7A5F07E43}">
      <dgm:prSet/>
      <dgm:spPr/>
      <dgm:t>
        <a:bodyPr/>
        <a:lstStyle/>
        <a:p>
          <a:pPr>
            <a:lnSpc>
              <a:spcPct val="100000"/>
            </a:lnSpc>
          </a:pPr>
          <a:r>
            <a:rPr lang="en-US"/>
            <a:t>Collection systems and infrastructure</a:t>
          </a:r>
        </a:p>
      </dgm:t>
    </dgm:pt>
    <dgm:pt modelId="{1C64AB4D-D888-4507-8348-91A225B9C626}" type="parTrans" cxnId="{93B18AB0-F1CB-451A-A09D-6AAFD658E39A}">
      <dgm:prSet/>
      <dgm:spPr/>
      <dgm:t>
        <a:bodyPr/>
        <a:lstStyle/>
        <a:p>
          <a:endParaRPr lang="en-US"/>
        </a:p>
      </dgm:t>
    </dgm:pt>
    <dgm:pt modelId="{88845EFF-11BB-4722-B6F4-8487DC97B0E7}" type="sibTrans" cxnId="{93B18AB0-F1CB-451A-A09D-6AAFD658E39A}">
      <dgm:prSet/>
      <dgm:spPr/>
      <dgm:t>
        <a:bodyPr/>
        <a:lstStyle/>
        <a:p>
          <a:endParaRPr lang="en-US"/>
        </a:p>
      </dgm:t>
    </dgm:pt>
    <dgm:pt modelId="{418B99C3-9E6B-414F-8F41-1FBFE97DF836}">
      <dgm:prSet/>
      <dgm:spPr/>
      <dgm:t>
        <a:bodyPr/>
        <a:lstStyle/>
        <a:p>
          <a:pPr>
            <a:lnSpc>
              <a:spcPct val="100000"/>
            </a:lnSpc>
          </a:pPr>
          <a:r>
            <a:rPr lang="en-US"/>
            <a:t>Financing mechanisms</a:t>
          </a:r>
        </a:p>
      </dgm:t>
    </dgm:pt>
    <dgm:pt modelId="{BF1A2D57-4E01-4DED-893D-C6302A956B9D}" type="parTrans" cxnId="{D29A11E9-0F03-4969-99B0-B43CC823936E}">
      <dgm:prSet/>
      <dgm:spPr/>
      <dgm:t>
        <a:bodyPr/>
        <a:lstStyle/>
        <a:p>
          <a:endParaRPr lang="en-US"/>
        </a:p>
      </dgm:t>
    </dgm:pt>
    <dgm:pt modelId="{E90C032C-B258-464D-B4F9-77F4DF12342D}" type="sibTrans" cxnId="{D29A11E9-0F03-4969-99B0-B43CC823936E}">
      <dgm:prSet/>
      <dgm:spPr/>
      <dgm:t>
        <a:bodyPr/>
        <a:lstStyle/>
        <a:p>
          <a:endParaRPr lang="en-US"/>
        </a:p>
      </dgm:t>
    </dgm:pt>
    <dgm:pt modelId="{1E4F9C27-311A-4D0D-9594-1F19F74CAC62}">
      <dgm:prSet/>
      <dgm:spPr/>
      <dgm:t>
        <a:bodyPr/>
        <a:lstStyle/>
        <a:p>
          <a:pPr>
            <a:lnSpc>
              <a:spcPct val="100000"/>
            </a:lnSpc>
          </a:pPr>
          <a:r>
            <a:rPr lang="en-US"/>
            <a:t>Producer roles and responsibilities</a:t>
          </a:r>
        </a:p>
      </dgm:t>
    </dgm:pt>
    <dgm:pt modelId="{2E26B827-029D-42A9-89B2-C3A35AE737C5}" type="parTrans" cxnId="{FFE5BAA3-2029-4761-9A63-7E145CB3FB32}">
      <dgm:prSet/>
      <dgm:spPr/>
      <dgm:t>
        <a:bodyPr/>
        <a:lstStyle/>
        <a:p>
          <a:endParaRPr lang="en-US"/>
        </a:p>
      </dgm:t>
    </dgm:pt>
    <dgm:pt modelId="{E0A79295-AB78-4AD1-9931-9CF11394F626}" type="sibTrans" cxnId="{FFE5BAA3-2029-4761-9A63-7E145CB3FB32}">
      <dgm:prSet/>
      <dgm:spPr/>
      <dgm:t>
        <a:bodyPr/>
        <a:lstStyle/>
        <a:p>
          <a:endParaRPr lang="en-US"/>
        </a:p>
      </dgm:t>
    </dgm:pt>
    <dgm:pt modelId="{66971882-6713-43F0-AD93-043F4BE159F4}">
      <dgm:prSet/>
      <dgm:spPr/>
      <dgm:t>
        <a:bodyPr/>
        <a:lstStyle/>
        <a:p>
          <a:pPr>
            <a:lnSpc>
              <a:spcPct val="100000"/>
            </a:lnSpc>
          </a:pPr>
          <a:r>
            <a:rPr lang="en-US"/>
            <a:t>Consumer awareness and participation</a:t>
          </a:r>
        </a:p>
      </dgm:t>
    </dgm:pt>
    <dgm:pt modelId="{987F8BA7-212F-4352-BAF8-0312AC72C62D}" type="parTrans" cxnId="{6CD47F0A-FA28-4398-A216-F4D6DCE9B5BD}">
      <dgm:prSet/>
      <dgm:spPr/>
      <dgm:t>
        <a:bodyPr/>
        <a:lstStyle/>
        <a:p>
          <a:endParaRPr lang="en-US"/>
        </a:p>
      </dgm:t>
    </dgm:pt>
    <dgm:pt modelId="{1CF3FFBF-0627-4D84-B27E-180CA02C6654}" type="sibTrans" cxnId="{6CD47F0A-FA28-4398-A216-F4D6DCE9B5BD}">
      <dgm:prSet/>
      <dgm:spPr/>
      <dgm:t>
        <a:bodyPr/>
        <a:lstStyle/>
        <a:p>
          <a:endParaRPr lang="en-US"/>
        </a:p>
      </dgm:t>
    </dgm:pt>
    <dgm:pt modelId="{B97093A1-2F1B-4B0C-8D6C-95582A098DCE}">
      <dgm:prSet/>
      <dgm:spPr/>
      <dgm:t>
        <a:bodyPr/>
        <a:lstStyle/>
        <a:p>
          <a:pPr>
            <a:lnSpc>
              <a:spcPct val="100000"/>
            </a:lnSpc>
          </a:pPr>
          <a:r>
            <a:rPr lang="en-US"/>
            <a:t>Regulatory frameworks</a:t>
          </a:r>
        </a:p>
      </dgm:t>
    </dgm:pt>
    <dgm:pt modelId="{D1F99440-38BE-4397-BD50-16B087745E88}" type="parTrans" cxnId="{B333E7D6-716D-4D3F-9CBB-5C5253DDCFD2}">
      <dgm:prSet/>
      <dgm:spPr/>
      <dgm:t>
        <a:bodyPr/>
        <a:lstStyle/>
        <a:p>
          <a:endParaRPr lang="en-US"/>
        </a:p>
      </dgm:t>
    </dgm:pt>
    <dgm:pt modelId="{B3251FE2-B852-42CD-ABBD-4D1B52D26385}" type="sibTrans" cxnId="{B333E7D6-716D-4D3F-9CBB-5C5253DDCFD2}">
      <dgm:prSet/>
      <dgm:spPr/>
      <dgm:t>
        <a:bodyPr/>
        <a:lstStyle/>
        <a:p>
          <a:endParaRPr lang="en-US"/>
        </a:p>
      </dgm:t>
    </dgm:pt>
    <dgm:pt modelId="{D5B60456-F3CF-4101-AD13-0C46B4B2DB96}" type="pres">
      <dgm:prSet presAssocID="{193FB036-F788-4A17-864F-FF874806A91C}" presName="root" presStyleCnt="0">
        <dgm:presLayoutVars>
          <dgm:dir/>
          <dgm:resizeHandles val="exact"/>
        </dgm:presLayoutVars>
      </dgm:prSet>
      <dgm:spPr/>
    </dgm:pt>
    <dgm:pt modelId="{D7F8FB49-CE94-4631-9651-F4D50F4BA6B5}" type="pres">
      <dgm:prSet presAssocID="{5E0A8A3C-F99D-4908-A956-9AB7A5F07E43}" presName="compNode" presStyleCnt="0"/>
      <dgm:spPr/>
    </dgm:pt>
    <dgm:pt modelId="{E94DB195-165E-44DB-8D72-1ADA8B3465E4}" type="pres">
      <dgm:prSet presAssocID="{5E0A8A3C-F99D-4908-A956-9AB7A5F07E43}" presName="bgRect" presStyleLbl="bgShp" presStyleIdx="0" presStyleCnt="5"/>
      <dgm:spPr/>
    </dgm:pt>
    <dgm:pt modelId="{1B3137F5-EF7C-4559-BD41-FE4C370C1B13}" type="pres">
      <dgm:prSet presAssocID="{5E0A8A3C-F99D-4908-A956-9AB7A5F07E4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mputer"/>
        </a:ext>
      </dgm:extLst>
    </dgm:pt>
    <dgm:pt modelId="{D6D4C1DE-88A7-4B29-BAB1-6B107C4F8212}" type="pres">
      <dgm:prSet presAssocID="{5E0A8A3C-F99D-4908-A956-9AB7A5F07E43}" presName="spaceRect" presStyleCnt="0"/>
      <dgm:spPr/>
    </dgm:pt>
    <dgm:pt modelId="{FF1A7CAC-827B-433E-A294-0804EDBFCFB7}" type="pres">
      <dgm:prSet presAssocID="{5E0A8A3C-F99D-4908-A956-9AB7A5F07E43}" presName="parTx" presStyleLbl="revTx" presStyleIdx="0" presStyleCnt="5">
        <dgm:presLayoutVars>
          <dgm:chMax val="0"/>
          <dgm:chPref val="0"/>
        </dgm:presLayoutVars>
      </dgm:prSet>
      <dgm:spPr/>
    </dgm:pt>
    <dgm:pt modelId="{A7CC5832-6FE4-4C5A-812E-034E4B6D51DB}" type="pres">
      <dgm:prSet presAssocID="{88845EFF-11BB-4722-B6F4-8487DC97B0E7}" presName="sibTrans" presStyleCnt="0"/>
      <dgm:spPr/>
    </dgm:pt>
    <dgm:pt modelId="{88510C63-F34B-4162-B658-330577A2C9BF}" type="pres">
      <dgm:prSet presAssocID="{418B99C3-9E6B-414F-8F41-1FBFE97DF836}" presName="compNode" presStyleCnt="0"/>
      <dgm:spPr/>
    </dgm:pt>
    <dgm:pt modelId="{E19097D0-A219-4E2D-BA93-41686E024916}" type="pres">
      <dgm:prSet presAssocID="{418B99C3-9E6B-414F-8F41-1FBFE97DF836}" presName="bgRect" presStyleLbl="bgShp" presStyleIdx="1" presStyleCnt="5"/>
      <dgm:spPr/>
    </dgm:pt>
    <dgm:pt modelId="{F9AB4D9A-828E-4F87-8728-CB31864274D1}" type="pres">
      <dgm:prSet presAssocID="{418B99C3-9E6B-414F-8F41-1FBFE97DF83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53A09A59-3132-48C6-85F4-CB26BF1341F8}" type="pres">
      <dgm:prSet presAssocID="{418B99C3-9E6B-414F-8F41-1FBFE97DF836}" presName="spaceRect" presStyleCnt="0"/>
      <dgm:spPr/>
    </dgm:pt>
    <dgm:pt modelId="{5067861A-9710-471B-88ED-CA2C59A8751A}" type="pres">
      <dgm:prSet presAssocID="{418B99C3-9E6B-414F-8F41-1FBFE97DF836}" presName="parTx" presStyleLbl="revTx" presStyleIdx="1" presStyleCnt="5">
        <dgm:presLayoutVars>
          <dgm:chMax val="0"/>
          <dgm:chPref val="0"/>
        </dgm:presLayoutVars>
      </dgm:prSet>
      <dgm:spPr/>
    </dgm:pt>
    <dgm:pt modelId="{4A9B3C57-F580-4FB9-B337-38C79E6C32BB}" type="pres">
      <dgm:prSet presAssocID="{E90C032C-B258-464D-B4F9-77F4DF12342D}" presName="sibTrans" presStyleCnt="0"/>
      <dgm:spPr/>
    </dgm:pt>
    <dgm:pt modelId="{65254CE7-D498-48AD-9E3D-429B0402160F}" type="pres">
      <dgm:prSet presAssocID="{1E4F9C27-311A-4D0D-9594-1F19F74CAC62}" presName="compNode" presStyleCnt="0"/>
      <dgm:spPr/>
    </dgm:pt>
    <dgm:pt modelId="{FB17584B-DD05-4D0C-B9E7-83E8108B5A82}" type="pres">
      <dgm:prSet presAssocID="{1E4F9C27-311A-4D0D-9594-1F19F74CAC62}" presName="bgRect" presStyleLbl="bgShp" presStyleIdx="2" presStyleCnt="5"/>
      <dgm:spPr/>
    </dgm:pt>
    <dgm:pt modelId="{B0C822BC-BE52-497B-88E2-31EE8F1B7643}" type="pres">
      <dgm:prSet presAssocID="{1E4F9C27-311A-4D0D-9594-1F19F74CAC6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a:ext>
      </dgm:extLst>
    </dgm:pt>
    <dgm:pt modelId="{C582828A-A380-437C-B777-A69425D300D9}" type="pres">
      <dgm:prSet presAssocID="{1E4F9C27-311A-4D0D-9594-1F19F74CAC62}" presName="spaceRect" presStyleCnt="0"/>
      <dgm:spPr/>
    </dgm:pt>
    <dgm:pt modelId="{4755BC48-8D84-4D79-B552-B0A18DF466B9}" type="pres">
      <dgm:prSet presAssocID="{1E4F9C27-311A-4D0D-9594-1F19F74CAC62}" presName="parTx" presStyleLbl="revTx" presStyleIdx="2" presStyleCnt="5">
        <dgm:presLayoutVars>
          <dgm:chMax val="0"/>
          <dgm:chPref val="0"/>
        </dgm:presLayoutVars>
      </dgm:prSet>
      <dgm:spPr/>
    </dgm:pt>
    <dgm:pt modelId="{E4A01F69-32A7-4B26-8B95-6C3FD4B5243E}" type="pres">
      <dgm:prSet presAssocID="{E0A79295-AB78-4AD1-9931-9CF11394F626}" presName="sibTrans" presStyleCnt="0"/>
      <dgm:spPr/>
    </dgm:pt>
    <dgm:pt modelId="{C842E32B-AC55-4E83-AC34-F41E23C33767}" type="pres">
      <dgm:prSet presAssocID="{66971882-6713-43F0-AD93-043F4BE159F4}" presName="compNode" presStyleCnt="0"/>
      <dgm:spPr/>
    </dgm:pt>
    <dgm:pt modelId="{C171B198-B0AA-4B53-9938-6E3ACAD4D34E}" type="pres">
      <dgm:prSet presAssocID="{66971882-6713-43F0-AD93-043F4BE159F4}" presName="bgRect" presStyleLbl="bgShp" presStyleIdx="3" presStyleCnt="5"/>
      <dgm:spPr/>
    </dgm:pt>
    <dgm:pt modelId="{A04C193F-1D58-4774-9ABC-C768CE474241}" type="pres">
      <dgm:prSet presAssocID="{66971882-6713-43F0-AD93-043F4BE159F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s"/>
        </a:ext>
      </dgm:extLst>
    </dgm:pt>
    <dgm:pt modelId="{FBEAECC0-66A4-4199-96A9-6B0DF7CD4136}" type="pres">
      <dgm:prSet presAssocID="{66971882-6713-43F0-AD93-043F4BE159F4}" presName="spaceRect" presStyleCnt="0"/>
      <dgm:spPr/>
    </dgm:pt>
    <dgm:pt modelId="{852BCD5B-2B4E-42FE-90A5-A60F319E64F4}" type="pres">
      <dgm:prSet presAssocID="{66971882-6713-43F0-AD93-043F4BE159F4}" presName="parTx" presStyleLbl="revTx" presStyleIdx="3" presStyleCnt="5">
        <dgm:presLayoutVars>
          <dgm:chMax val="0"/>
          <dgm:chPref val="0"/>
        </dgm:presLayoutVars>
      </dgm:prSet>
      <dgm:spPr/>
    </dgm:pt>
    <dgm:pt modelId="{5016B489-CE15-4224-A0A6-1CB7925ADC0E}" type="pres">
      <dgm:prSet presAssocID="{1CF3FFBF-0627-4D84-B27E-180CA02C6654}" presName="sibTrans" presStyleCnt="0"/>
      <dgm:spPr/>
    </dgm:pt>
    <dgm:pt modelId="{8827A4DE-B8C7-465E-B1B0-9E2CB13DEE46}" type="pres">
      <dgm:prSet presAssocID="{B97093A1-2F1B-4B0C-8D6C-95582A098DCE}" presName="compNode" presStyleCnt="0"/>
      <dgm:spPr/>
    </dgm:pt>
    <dgm:pt modelId="{D6EDAF6B-E11F-4C00-9E2C-802D90BED007}" type="pres">
      <dgm:prSet presAssocID="{B97093A1-2F1B-4B0C-8D6C-95582A098DCE}" presName="bgRect" presStyleLbl="bgShp" presStyleIdx="4" presStyleCnt="5"/>
      <dgm:spPr/>
    </dgm:pt>
    <dgm:pt modelId="{DFE77A3B-0610-45C9-BA16-6274502DB500}" type="pres">
      <dgm:prSet presAssocID="{B97093A1-2F1B-4B0C-8D6C-95582A098DC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cales of Justice"/>
        </a:ext>
      </dgm:extLst>
    </dgm:pt>
    <dgm:pt modelId="{96F470B2-32DA-4F43-A5F3-647A12EE8C07}" type="pres">
      <dgm:prSet presAssocID="{B97093A1-2F1B-4B0C-8D6C-95582A098DCE}" presName="spaceRect" presStyleCnt="0"/>
      <dgm:spPr/>
    </dgm:pt>
    <dgm:pt modelId="{D6081217-9DEF-49F7-AEB7-B3FE01E81C47}" type="pres">
      <dgm:prSet presAssocID="{B97093A1-2F1B-4B0C-8D6C-95582A098DCE}" presName="parTx" presStyleLbl="revTx" presStyleIdx="4" presStyleCnt="5">
        <dgm:presLayoutVars>
          <dgm:chMax val="0"/>
          <dgm:chPref val="0"/>
        </dgm:presLayoutVars>
      </dgm:prSet>
      <dgm:spPr/>
    </dgm:pt>
  </dgm:ptLst>
  <dgm:cxnLst>
    <dgm:cxn modelId="{6CD47F0A-FA28-4398-A216-F4D6DCE9B5BD}" srcId="{193FB036-F788-4A17-864F-FF874806A91C}" destId="{66971882-6713-43F0-AD93-043F4BE159F4}" srcOrd="3" destOrd="0" parTransId="{987F8BA7-212F-4352-BAF8-0312AC72C62D}" sibTransId="{1CF3FFBF-0627-4D84-B27E-180CA02C6654}"/>
    <dgm:cxn modelId="{3709F162-7CB9-4049-B4C7-7B3B3BF28588}" type="presOf" srcId="{B97093A1-2F1B-4B0C-8D6C-95582A098DCE}" destId="{D6081217-9DEF-49F7-AEB7-B3FE01E81C47}" srcOrd="0" destOrd="0" presId="urn:microsoft.com/office/officeart/2018/2/layout/IconVerticalSolidList"/>
    <dgm:cxn modelId="{6CAF9F7A-8279-414B-9D9D-263E4EA61621}" type="presOf" srcId="{66971882-6713-43F0-AD93-043F4BE159F4}" destId="{852BCD5B-2B4E-42FE-90A5-A60F319E64F4}" srcOrd="0" destOrd="0" presId="urn:microsoft.com/office/officeart/2018/2/layout/IconVerticalSolidList"/>
    <dgm:cxn modelId="{355DB982-EA38-4509-9F5A-1587C17B221A}" type="presOf" srcId="{418B99C3-9E6B-414F-8F41-1FBFE97DF836}" destId="{5067861A-9710-471B-88ED-CA2C59A8751A}" srcOrd="0" destOrd="0" presId="urn:microsoft.com/office/officeart/2018/2/layout/IconVerticalSolidList"/>
    <dgm:cxn modelId="{C0A9E797-E0CC-4B8F-9FCF-AFA6B3CBD58F}" type="presOf" srcId="{1E4F9C27-311A-4D0D-9594-1F19F74CAC62}" destId="{4755BC48-8D84-4D79-B552-B0A18DF466B9}" srcOrd="0" destOrd="0" presId="urn:microsoft.com/office/officeart/2018/2/layout/IconVerticalSolidList"/>
    <dgm:cxn modelId="{917EE19A-1DC7-4A86-B1CB-8947C3D61CC7}" type="presOf" srcId="{193FB036-F788-4A17-864F-FF874806A91C}" destId="{D5B60456-F3CF-4101-AD13-0C46B4B2DB96}" srcOrd="0" destOrd="0" presId="urn:microsoft.com/office/officeart/2018/2/layout/IconVerticalSolidList"/>
    <dgm:cxn modelId="{9296999D-7491-4A9A-9AEE-D0B68BE202ED}" type="presOf" srcId="{5E0A8A3C-F99D-4908-A956-9AB7A5F07E43}" destId="{FF1A7CAC-827B-433E-A294-0804EDBFCFB7}" srcOrd="0" destOrd="0" presId="urn:microsoft.com/office/officeart/2018/2/layout/IconVerticalSolidList"/>
    <dgm:cxn modelId="{FFE5BAA3-2029-4761-9A63-7E145CB3FB32}" srcId="{193FB036-F788-4A17-864F-FF874806A91C}" destId="{1E4F9C27-311A-4D0D-9594-1F19F74CAC62}" srcOrd="2" destOrd="0" parTransId="{2E26B827-029D-42A9-89B2-C3A35AE737C5}" sibTransId="{E0A79295-AB78-4AD1-9931-9CF11394F626}"/>
    <dgm:cxn modelId="{93B18AB0-F1CB-451A-A09D-6AAFD658E39A}" srcId="{193FB036-F788-4A17-864F-FF874806A91C}" destId="{5E0A8A3C-F99D-4908-A956-9AB7A5F07E43}" srcOrd="0" destOrd="0" parTransId="{1C64AB4D-D888-4507-8348-91A225B9C626}" sibTransId="{88845EFF-11BB-4722-B6F4-8487DC97B0E7}"/>
    <dgm:cxn modelId="{B333E7D6-716D-4D3F-9CBB-5C5253DDCFD2}" srcId="{193FB036-F788-4A17-864F-FF874806A91C}" destId="{B97093A1-2F1B-4B0C-8D6C-95582A098DCE}" srcOrd="4" destOrd="0" parTransId="{D1F99440-38BE-4397-BD50-16B087745E88}" sibTransId="{B3251FE2-B852-42CD-ABBD-4D1B52D26385}"/>
    <dgm:cxn modelId="{D29A11E9-0F03-4969-99B0-B43CC823936E}" srcId="{193FB036-F788-4A17-864F-FF874806A91C}" destId="{418B99C3-9E6B-414F-8F41-1FBFE97DF836}" srcOrd="1" destOrd="0" parTransId="{BF1A2D57-4E01-4DED-893D-C6302A956B9D}" sibTransId="{E90C032C-B258-464D-B4F9-77F4DF12342D}"/>
    <dgm:cxn modelId="{436B45C8-A0E9-41C4-ABE0-EC722DB5625C}" type="presParOf" srcId="{D5B60456-F3CF-4101-AD13-0C46B4B2DB96}" destId="{D7F8FB49-CE94-4631-9651-F4D50F4BA6B5}" srcOrd="0" destOrd="0" presId="urn:microsoft.com/office/officeart/2018/2/layout/IconVerticalSolidList"/>
    <dgm:cxn modelId="{0A3475D0-E5E8-4347-9256-CE2D6CB2532D}" type="presParOf" srcId="{D7F8FB49-CE94-4631-9651-F4D50F4BA6B5}" destId="{E94DB195-165E-44DB-8D72-1ADA8B3465E4}" srcOrd="0" destOrd="0" presId="urn:microsoft.com/office/officeart/2018/2/layout/IconVerticalSolidList"/>
    <dgm:cxn modelId="{F519CCD9-B874-48F5-AF60-35F432FA95AA}" type="presParOf" srcId="{D7F8FB49-CE94-4631-9651-F4D50F4BA6B5}" destId="{1B3137F5-EF7C-4559-BD41-FE4C370C1B13}" srcOrd="1" destOrd="0" presId="urn:microsoft.com/office/officeart/2018/2/layout/IconVerticalSolidList"/>
    <dgm:cxn modelId="{D0AF5DF6-19C2-4591-9B49-7BEE2EB5F883}" type="presParOf" srcId="{D7F8FB49-CE94-4631-9651-F4D50F4BA6B5}" destId="{D6D4C1DE-88A7-4B29-BAB1-6B107C4F8212}" srcOrd="2" destOrd="0" presId="urn:microsoft.com/office/officeart/2018/2/layout/IconVerticalSolidList"/>
    <dgm:cxn modelId="{DC3AD4C5-41D2-43EC-85EB-F546CEE24CDF}" type="presParOf" srcId="{D7F8FB49-CE94-4631-9651-F4D50F4BA6B5}" destId="{FF1A7CAC-827B-433E-A294-0804EDBFCFB7}" srcOrd="3" destOrd="0" presId="urn:microsoft.com/office/officeart/2018/2/layout/IconVerticalSolidList"/>
    <dgm:cxn modelId="{2ACCDEEA-C5BD-4BAF-AF0C-52030CCAE7E6}" type="presParOf" srcId="{D5B60456-F3CF-4101-AD13-0C46B4B2DB96}" destId="{A7CC5832-6FE4-4C5A-812E-034E4B6D51DB}" srcOrd="1" destOrd="0" presId="urn:microsoft.com/office/officeart/2018/2/layout/IconVerticalSolidList"/>
    <dgm:cxn modelId="{65A1A767-D60F-4105-B26C-7C745BE36F94}" type="presParOf" srcId="{D5B60456-F3CF-4101-AD13-0C46B4B2DB96}" destId="{88510C63-F34B-4162-B658-330577A2C9BF}" srcOrd="2" destOrd="0" presId="urn:microsoft.com/office/officeart/2018/2/layout/IconVerticalSolidList"/>
    <dgm:cxn modelId="{27330F55-C412-4B23-B7DA-D15D2F3155F4}" type="presParOf" srcId="{88510C63-F34B-4162-B658-330577A2C9BF}" destId="{E19097D0-A219-4E2D-BA93-41686E024916}" srcOrd="0" destOrd="0" presId="urn:microsoft.com/office/officeart/2018/2/layout/IconVerticalSolidList"/>
    <dgm:cxn modelId="{52679264-705C-4C6F-AD1F-729E2F1693B1}" type="presParOf" srcId="{88510C63-F34B-4162-B658-330577A2C9BF}" destId="{F9AB4D9A-828E-4F87-8728-CB31864274D1}" srcOrd="1" destOrd="0" presId="urn:microsoft.com/office/officeart/2018/2/layout/IconVerticalSolidList"/>
    <dgm:cxn modelId="{A6884890-03D4-4E5C-9CF7-7C521A51F890}" type="presParOf" srcId="{88510C63-F34B-4162-B658-330577A2C9BF}" destId="{53A09A59-3132-48C6-85F4-CB26BF1341F8}" srcOrd="2" destOrd="0" presId="urn:microsoft.com/office/officeart/2018/2/layout/IconVerticalSolidList"/>
    <dgm:cxn modelId="{046EBE44-6DAF-455A-AAD2-0BDFE22B7B02}" type="presParOf" srcId="{88510C63-F34B-4162-B658-330577A2C9BF}" destId="{5067861A-9710-471B-88ED-CA2C59A8751A}" srcOrd="3" destOrd="0" presId="urn:microsoft.com/office/officeart/2018/2/layout/IconVerticalSolidList"/>
    <dgm:cxn modelId="{C02F1704-6720-4104-8C72-DCDEBE03AA38}" type="presParOf" srcId="{D5B60456-F3CF-4101-AD13-0C46B4B2DB96}" destId="{4A9B3C57-F580-4FB9-B337-38C79E6C32BB}" srcOrd="3" destOrd="0" presId="urn:microsoft.com/office/officeart/2018/2/layout/IconVerticalSolidList"/>
    <dgm:cxn modelId="{D5839583-6639-4155-99D4-6D06716A98E8}" type="presParOf" srcId="{D5B60456-F3CF-4101-AD13-0C46B4B2DB96}" destId="{65254CE7-D498-48AD-9E3D-429B0402160F}" srcOrd="4" destOrd="0" presId="urn:microsoft.com/office/officeart/2018/2/layout/IconVerticalSolidList"/>
    <dgm:cxn modelId="{C62A01E0-D112-419C-B1A3-4D0A57B37417}" type="presParOf" srcId="{65254CE7-D498-48AD-9E3D-429B0402160F}" destId="{FB17584B-DD05-4D0C-B9E7-83E8108B5A82}" srcOrd="0" destOrd="0" presId="urn:microsoft.com/office/officeart/2018/2/layout/IconVerticalSolidList"/>
    <dgm:cxn modelId="{8D7DB594-744F-4F1F-B026-A97F6BB95AC2}" type="presParOf" srcId="{65254CE7-D498-48AD-9E3D-429B0402160F}" destId="{B0C822BC-BE52-497B-88E2-31EE8F1B7643}" srcOrd="1" destOrd="0" presId="urn:microsoft.com/office/officeart/2018/2/layout/IconVerticalSolidList"/>
    <dgm:cxn modelId="{E5F07DF3-BFCE-457F-BF9D-D194CD9E5339}" type="presParOf" srcId="{65254CE7-D498-48AD-9E3D-429B0402160F}" destId="{C582828A-A380-437C-B777-A69425D300D9}" srcOrd="2" destOrd="0" presId="urn:microsoft.com/office/officeart/2018/2/layout/IconVerticalSolidList"/>
    <dgm:cxn modelId="{6345FE79-40C7-4A88-A03B-02575393AAB1}" type="presParOf" srcId="{65254CE7-D498-48AD-9E3D-429B0402160F}" destId="{4755BC48-8D84-4D79-B552-B0A18DF466B9}" srcOrd="3" destOrd="0" presId="urn:microsoft.com/office/officeart/2018/2/layout/IconVerticalSolidList"/>
    <dgm:cxn modelId="{6351A9DD-DB1A-453E-9A6F-EF4024B9C229}" type="presParOf" srcId="{D5B60456-F3CF-4101-AD13-0C46B4B2DB96}" destId="{E4A01F69-32A7-4B26-8B95-6C3FD4B5243E}" srcOrd="5" destOrd="0" presId="urn:microsoft.com/office/officeart/2018/2/layout/IconVerticalSolidList"/>
    <dgm:cxn modelId="{E5F7D17D-55A9-455B-A360-AFE3C8F0BECA}" type="presParOf" srcId="{D5B60456-F3CF-4101-AD13-0C46B4B2DB96}" destId="{C842E32B-AC55-4E83-AC34-F41E23C33767}" srcOrd="6" destOrd="0" presId="urn:microsoft.com/office/officeart/2018/2/layout/IconVerticalSolidList"/>
    <dgm:cxn modelId="{35FBA9F3-A1CF-4CD8-82AD-8C04B93E6784}" type="presParOf" srcId="{C842E32B-AC55-4E83-AC34-F41E23C33767}" destId="{C171B198-B0AA-4B53-9938-6E3ACAD4D34E}" srcOrd="0" destOrd="0" presId="urn:microsoft.com/office/officeart/2018/2/layout/IconVerticalSolidList"/>
    <dgm:cxn modelId="{2763CF89-EAED-4670-B960-E7A1BB3D24FA}" type="presParOf" srcId="{C842E32B-AC55-4E83-AC34-F41E23C33767}" destId="{A04C193F-1D58-4774-9ABC-C768CE474241}" srcOrd="1" destOrd="0" presId="urn:microsoft.com/office/officeart/2018/2/layout/IconVerticalSolidList"/>
    <dgm:cxn modelId="{D24AC769-E193-48D5-B43D-63FD710652AC}" type="presParOf" srcId="{C842E32B-AC55-4E83-AC34-F41E23C33767}" destId="{FBEAECC0-66A4-4199-96A9-6B0DF7CD4136}" srcOrd="2" destOrd="0" presId="urn:microsoft.com/office/officeart/2018/2/layout/IconVerticalSolidList"/>
    <dgm:cxn modelId="{A84BB661-9D8C-420A-96CE-D48FB7CB6DA6}" type="presParOf" srcId="{C842E32B-AC55-4E83-AC34-F41E23C33767}" destId="{852BCD5B-2B4E-42FE-90A5-A60F319E64F4}" srcOrd="3" destOrd="0" presId="urn:microsoft.com/office/officeart/2018/2/layout/IconVerticalSolidList"/>
    <dgm:cxn modelId="{F4E4B0AC-2369-45F7-A124-D5FB921951B5}" type="presParOf" srcId="{D5B60456-F3CF-4101-AD13-0C46B4B2DB96}" destId="{5016B489-CE15-4224-A0A6-1CB7925ADC0E}" srcOrd="7" destOrd="0" presId="urn:microsoft.com/office/officeart/2018/2/layout/IconVerticalSolidList"/>
    <dgm:cxn modelId="{E4A18E0B-CE50-4670-81B7-318B33F7A600}" type="presParOf" srcId="{D5B60456-F3CF-4101-AD13-0C46B4B2DB96}" destId="{8827A4DE-B8C7-465E-B1B0-9E2CB13DEE46}" srcOrd="8" destOrd="0" presId="urn:microsoft.com/office/officeart/2018/2/layout/IconVerticalSolidList"/>
    <dgm:cxn modelId="{429117C9-C457-4DB5-85F4-FF91880D1EFD}" type="presParOf" srcId="{8827A4DE-B8C7-465E-B1B0-9E2CB13DEE46}" destId="{D6EDAF6B-E11F-4C00-9E2C-802D90BED007}" srcOrd="0" destOrd="0" presId="urn:microsoft.com/office/officeart/2018/2/layout/IconVerticalSolidList"/>
    <dgm:cxn modelId="{C24CCA29-1500-457E-BB53-FA101951D832}" type="presParOf" srcId="{8827A4DE-B8C7-465E-B1B0-9E2CB13DEE46}" destId="{DFE77A3B-0610-45C9-BA16-6274502DB500}" srcOrd="1" destOrd="0" presId="urn:microsoft.com/office/officeart/2018/2/layout/IconVerticalSolidList"/>
    <dgm:cxn modelId="{E63EC1DF-D2B6-454A-B693-6E28D5E53637}" type="presParOf" srcId="{8827A4DE-B8C7-465E-B1B0-9E2CB13DEE46}" destId="{96F470B2-32DA-4F43-A5F3-647A12EE8C07}" srcOrd="2" destOrd="0" presId="urn:microsoft.com/office/officeart/2018/2/layout/IconVerticalSolidList"/>
    <dgm:cxn modelId="{47E0174E-D62D-4A9E-9721-901A453CF385}" type="presParOf" srcId="{8827A4DE-B8C7-465E-B1B0-9E2CB13DEE46}" destId="{D6081217-9DEF-49F7-AEB7-B3FE01E81C4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67B7090-45CF-4DDA-9F4A-00CDB02A5F9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1D9E68D-73AE-490E-9CDF-F332D82E98FB}">
      <dgm:prSet/>
      <dgm:spPr/>
      <dgm:t>
        <a:bodyPr/>
        <a:lstStyle/>
        <a:p>
          <a:r>
            <a:rPr lang="en-US"/>
            <a:t>Market size tends to grow with EPR development​</a:t>
          </a:r>
        </a:p>
      </dgm:t>
    </dgm:pt>
    <dgm:pt modelId="{7874E56E-89C0-4988-8B27-89C16789F0C4}" type="parTrans" cxnId="{EBD8F526-B2CB-4BA9-B779-DCFACC506D5E}">
      <dgm:prSet/>
      <dgm:spPr/>
      <dgm:t>
        <a:bodyPr/>
        <a:lstStyle/>
        <a:p>
          <a:endParaRPr lang="en-US"/>
        </a:p>
      </dgm:t>
    </dgm:pt>
    <dgm:pt modelId="{8754891B-529A-4F85-96B3-9C774FD285E0}" type="sibTrans" cxnId="{EBD8F526-B2CB-4BA9-B779-DCFACC506D5E}">
      <dgm:prSet/>
      <dgm:spPr/>
      <dgm:t>
        <a:bodyPr/>
        <a:lstStyle/>
        <a:p>
          <a:endParaRPr lang="en-US"/>
        </a:p>
      </dgm:t>
    </dgm:pt>
    <dgm:pt modelId="{73E304CC-8B10-4FEE-955E-C892C2BAFA2C}">
      <dgm:prSet/>
      <dgm:spPr/>
      <dgm:t>
        <a:bodyPr/>
        <a:lstStyle/>
        <a:p>
          <a:r>
            <a:rPr lang="en-US"/>
            <a:t>Non-valuable fractions are financed by the system for collection and treatment​</a:t>
          </a:r>
        </a:p>
      </dgm:t>
    </dgm:pt>
    <dgm:pt modelId="{C06172C8-AB60-4546-9347-5E4FD8926BF1}" type="parTrans" cxnId="{1DA58E95-4BB1-48C1-A5A0-D188AA667E35}">
      <dgm:prSet/>
      <dgm:spPr/>
      <dgm:t>
        <a:bodyPr/>
        <a:lstStyle/>
        <a:p>
          <a:endParaRPr lang="en-US"/>
        </a:p>
      </dgm:t>
    </dgm:pt>
    <dgm:pt modelId="{9E728F11-D988-492C-832E-4C85B6D57217}" type="sibTrans" cxnId="{1DA58E95-4BB1-48C1-A5A0-D188AA667E35}">
      <dgm:prSet/>
      <dgm:spPr/>
      <dgm:t>
        <a:bodyPr/>
        <a:lstStyle/>
        <a:p>
          <a:endParaRPr lang="en-US"/>
        </a:p>
      </dgm:t>
    </dgm:pt>
    <dgm:pt modelId="{F128A76E-D362-4F8D-A359-D5A7FBB4676B}">
      <dgm:prSet/>
      <dgm:spPr/>
      <dgm:t>
        <a:bodyPr/>
        <a:lstStyle/>
        <a:p>
          <a:r>
            <a:rPr lang="en-US"/>
            <a:t>Capacity investment opportunity – ROI easier with enforced regulations and targets​</a:t>
          </a:r>
        </a:p>
      </dgm:t>
    </dgm:pt>
    <dgm:pt modelId="{A8E116B1-412A-4824-A3FA-7C0613EA067E}" type="parTrans" cxnId="{85CF64AD-2DA7-4E0D-8664-9A6A8AB3D05A}">
      <dgm:prSet/>
      <dgm:spPr/>
      <dgm:t>
        <a:bodyPr/>
        <a:lstStyle/>
        <a:p>
          <a:endParaRPr lang="en-US"/>
        </a:p>
      </dgm:t>
    </dgm:pt>
    <dgm:pt modelId="{31F7D2B4-CFB4-412B-8856-09E575003F56}" type="sibTrans" cxnId="{85CF64AD-2DA7-4E0D-8664-9A6A8AB3D05A}">
      <dgm:prSet/>
      <dgm:spPr/>
      <dgm:t>
        <a:bodyPr/>
        <a:lstStyle/>
        <a:p>
          <a:endParaRPr lang="en-US"/>
        </a:p>
      </dgm:t>
    </dgm:pt>
    <dgm:pt modelId="{58E37C7A-7969-4B8A-BC34-B7946C3F37F0}" type="pres">
      <dgm:prSet presAssocID="{667B7090-45CF-4DDA-9F4A-00CDB02A5F98}" presName="root" presStyleCnt="0">
        <dgm:presLayoutVars>
          <dgm:dir/>
          <dgm:resizeHandles val="exact"/>
        </dgm:presLayoutVars>
      </dgm:prSet>
      <dgm:spPr/>
    </dgm:pt>
    <dgm:pt modelId="{1585D2CC-33E7-42F0-935C-6319E0650B0C}" type="pres">
      <dgm:prSet presAssocID="{61D9E68D-73AE-490E-9CDF-F332D82E98FB}" presName="compNode" presStyleCnt="0"/>
      <dgm:spPr/>
    </dgm:pt>
    <dgm:pt modelId="{BD738FD6-9EDE-46E4-B59D-0A5C616D4EE7}" type="pres">
      <dgm:prSet presAssocID="{61D9E68D-73AE-490E-9CDF-F332D82E98FB}" presName="bgRect" presStyleLbl="bgShp" presStyleIdx="0" presStyleCnt="3"/>
      <dgm:spPr/>
    </dgm:pt>
    <dgm:pt modelId="{7C058F88-7C2E-41A7-9E95-758CA0293B13}" type="pres">
      <dgm:prSet presAssocID="{61D9E68D-73AE-490E-9CDF-F332D82E98F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pward trend"/>
        </a:ext>
      </dgm:extLst>
    </dgm:pt>
    <dgm:pt modelId="{B28493B5-BEE2-4A8A-A725-DA2B844B18FD}" type="pres">
      <dgm:prSet presAssocID="{61D9E68D-73AE-490E-9CDF-F332D82E98FB}" presName="spaceRect" presStyleCnt="0"/>
      <dgm:spPr/>
    </dgm:pt>
    <dgm:pt modelId="{C7C5AC7A-B535-4EE4-B74E-EE6A344E0E4A}" type="pres">
      <dgm:prSet presAssocID="{61D9E68D-73AE-490E-9CDF-F332D82E98FB}" presName="parTx" presStyleLbl="revTx" presStyleIdx="0" presStyleCnt="3">
        <dgm:presLayoutVars>
          <dgm:chMax val="0"/>
          <dgm:chPref val="0"/>
        </dgm:presLayoutVars>
      </dgm:prSet>
      <dgm:spPr/>
    </dgm:pt>
    <dgm:pt modelId="{EF0BDD85-F815-4DC5-A982-4E433DB77AA7}" type="pres">
      <dgm:prSet presAssocID="{8754891B-529A-4F85-96B3-9C774FD285E0}" presName="sibTrans" presStyleCnt="0"/>
      <dgm:spPr/>
    </dgm:pt>
    <dgm:pt modelId="{123A2E01-75CF-4B58-AABB-7164B03E0C56}" type="pres">
      <dgm:prSet presAssocID="{73E304CC-8B10-4FEE-955E-C892C2BAFA2C}" presName="compNode" presStyleCnt="0"/>
      <dgm:spPr/>
    </dgm:pt>
    <dgm:pt modelId="{C63BCC34-DBA0-419D-A10C-89539BA0A29B}" type="pres">
      <dgm:prSet presAssocID="{73E304CC-8B10-4FEE-955E-C892C2BAFA2C}" presName="bgRect" presStyleLbl="bgShp" presStyleIdx="1" presStyleCnt="3"/>
      <dgm:spPr/>
    </dgm:pt>
    <dgm:pt modelId="{E861DF24-D899-4FE1-A280-EC79DC824B4F}" type="pres">
      <dgm:prSet presAssocID="{73E304CC-8B10-4FEE-955E-C892C2BAFA2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iggy Bank"/>
        </a:ext>
      </dgm:extLst>
    </dgm:pt>
    <dgm:pt modelId="{02DAFD75-EF3E-484F-B2C3-7C5A56F231CF}" type="pres">
      <dgm:prSet presAssocID="{73E304CC-8B10-4FEE-955E-C892C2BAFA2C}" presName="spaceRect" presStyleCnt="0"/>
      <dgm:spPr/>
    </dgm:pt>
    <dgm:pt modelId="{CB4A0107-BA15-4A6C-8EF2-502FD2945C0F}" type="pres">
      <dgm:prSet presAssocID="{73E304CC-8B10-4FEE-955E-C892C2BAFA2C}" presName="parTx" presStyleLbl="revTx" presStyleIdx="1" presStyleCnt="3">
        <dgm:presLayoutVars>
          <dgm:chMax val="0"/>
          <dgm:chPref val="0"/>
        </dgm:presLayoutVars>
      </dgm:prSet>
      <dgm:spPr/>
    </dgm:pt>
    <dgm:pt modelId="{2B07128F-9D72-4E90-943F-FD231A2AA609}" type="pres">
      <dgm:prSet presAssocID="{9E728F11-D988-492C-832E-4C85B6D57217}" presName="sibTrans" presStyleCnt="0"/>
      <dgm:spPr/>
    </dgm:pt>
    <dgm:pt modelId="{2595CA37-BBF1-4D59-BEBD-AE85367FE934}" type="pres">
      <dgm:prSet presAssocID="{F128A76E-D362-4F8D-A359-D5A7FBB4676B}" presName="compNode" presStyleCnt="0"/>
      <dgm:spPr/>
    </dgm:pt>
    <dgm:pt modelId="{4951C221-716E-48F1-81CB-58368687BFE6}" type="pres">
      <dgm:prSet presAssocID="{F128A76E-D362-4F8D-A359-D5A7FBB4676B}" presName="bgRect" presStyleLbl="bgShp" presStyleIdx="2" presStyleCnt="3"/>
      <dgm:spPr/>
    </dgm:pt>
    <dgm:pt modelId="{4F3F0C83-C03D-4F27-84E2-4A9B6334C61A}" type="pres">
      <dgm:prSet presAssocID="{F128A76E-D362-4F8D-A359-D5A7FBB4676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BD0C44F5-B09E-4D74-9A1A-35E19F6D3F39}" type="pres">
      <dgm:prSet presAssocID="{F128A76E-D362-4F8D-A359-D5A7FBB4676B}" presName="spaceRect" presStyleCnt="0"/>
      <dgm:spPr/>
    </dgm:pt>
    <dgm:pt modelId="{704756C4-BC36-4F63-8F67-94CD08EC0E89}" type="pres">
      <dgm:prSet presAssocID="{F128A76E-D362-4F8D-A359-D5A7FBB4676B}" presName="parTx" presStyleLbl="revTx" presStyleIdx="2" presStyleCnt="3">
        <dgm:presLayoutVars>
          <dgm:chMax val="0"/>
          <dgm:chPref val="0"/>
        </dgm:presLayoutVars>
      </dgm:prSet>
      <dgm:spPr/>
    </dgm:pt>
  </dgm:ptLst>
  <dgm:cxnLst>
    <dgm:cxn modelId="{ECDC9C23-D0FC-4328-B9F1-F48E461F6826}" type="presOf" srcId="{73E304CC-8B10-4FEE-955E-C892C2BAFA2C}" destId="{CB4A0107-BA15-4A6C-8EF2-502FD2945C0F}" srcOrd="0" destOrd="0" presId="urn:microsoft.com/office/officeart/2018/2/layout/IconVerticalSolidList"/>
    <dgm:cxn modelId="{EBD8F526-B2CB-4BA9-B779-DCFACC506D5E}" srcId="{667B7090-45CF-4DDA-9F4A-00CDB02A5F98}" destId="{61D9E68D-73AE-490E-9CDF-F332D82E98FB}" srcOrd="0" destOrd="0" parTransId="{7874E56E-89C0-4988-8B27-89C16789F0C4}" sibTransId="{8754891B-529A-4F85-96B3-9C774FD285E0}"/>
    <dgm:cxn modelId="{6FD8D72D-67AE-4A6A-BD76-22D4E733ADA4}" type="presOf" srcId="{61D9E68D-73AE-490E-9CDF-F332D82E98FB}" destId="{C7C5AC7A-B535-4EE4-B74E-EE6A344E0E4A}" srcOrd="0" destOrd="0" presId="urn:microsoft.com/office/officeart/2018/2/layout/IconVerticalSolidList"/>
    <dgm:cxn modelId="{93151A65-11BB-4AFC-8C82-D648CE6A25F5}" type="presOf" srcId="{F128A76E-D362-4F8D-A359-D5A7FBB4676B}" destId="{704756C4-BC36-4F63-8F67-94CD08EC0E89}" srcOrd="0" destOrd="0" presId="urn:microsoft.com/office/officeart/2018/2/layout/IconVerticalSolidList"/>
    <dgm:cxn modelId="{EF09F791-B2CB-461E-9AE2-B4C38AE071A4}" type="presOf" srcId="{667B7090-45CF-4DDA-9F4A-00CDB02A5F98}" destId="{58E37C7A-7969-4B8A-BC34-B7946C3F37F0}" srcOrd="0" destOrd="0" presId="urn:microsoft.com/office/officeart/2018/2/layout/IconVerticalSolidList"/>
    <dgm:cxn modelId="{1DA58E95-4BB1-48C1-A5A0-D188AA667E35}" srcId="{667B7090-45CF-4DDA-9F4A-00CDB02A5F98}" destId="{73E304CC-8B10-4FEE-955E-C892C2BAFA2C}" srcOrd="1" destOrd="0" parTransId="{C06172C8-AB60-4546-9347-5E4FD8926BF1}" sibTransId="{9E728F11-D988-492C-832E-4C85B6D57217}"/>
    <dgm:cxn modelId="{85CF64AD-2DA7-4E0D-8664-9A6A8AB3D05A}" srcId="{667B7090-45CF-4DDA-9F4A-00CDB02A5F98}" destId="{F128A76E-D362-4F8D-A359-D5A7FBB4676B}" srcOrd="2" destOrd="0" parTransId="{A8E116B1-412A-4824-A3FA-7C0613EA067E}" sibTransId="{31F7D2B4-CFB4-412B-8856-09E575003F56}"/>
    <dgm:cxn modelId="{8C0B4967-B5A0-41A2-9F1A-6C8FA6AF3940}" type="presParOf" srcId="{58E37C7A-7969-4B8A-BC34-B7946C3F37F0}" destId="{1585D2CC-33E7-42F0-935C-6319E0650B0C}" srcOrd="0" destOrd="0" presId="urn:microsoft.com/office/officeart/2018/2/layout/IconVerticalSolidList"/>
    <dgm:cxn modelId="{F521304C-1A71-41D5-9E55-4D51ED77E50F}" type="presParOf" srcId="{1585D2CC-33E7-42F0-935C-6319E0650B0C}" destId="{BD738FD6-9EDE-46E4-B59D-0A5C616D4EE7}" srcOrd="0" destOrd="0" presId="urn:microsoft.com/office/officeart/2018/2/layout/IconVerticalSolidList"/>
    <dgm:cxn modelId="{31CA4128-8446-4F7A-8554-221FD2B558D4}" type="presParOf" srcId="{1585D2CC-33E7-42F0-935C-6319E0650B0C}" destId="{7C058F88-7C2E-41A7-9E95-758CA0293B13}" srcOrd="1" destOrd="0" presId="urn:microsoft.com/office/officeart/2018/2/layout/IconVerticalSolidList"/>
    <dgm:cxn modelId="{611B4E12-579E-4FFC-AD22-EF604A19BC66}" type="presParOf" srcId="{1585D2CC-33E7-42F0-935C-6319E0650B0C}" destId="{B28493B5-BEE2-4A8A-A725-DA2B844B18FD}" srcOrd="2" destOrd="0" presId="urn:microsoft.com/office/officeart/2018/2/layout/IconVerticalSolidList"/>
    <dgm:cxn modelId="{ADEFF8F3-15AA-4524-95A7-F31921D117A9}" type="presParOf" srcId="{1585D2CC-33E7-42F0-935C-6319E0650B0C}" destId="{C7C5AC7A-B535-4EE4-B74E-EE6A344E0E4A}" srcOrd="3" destOrd="0" presId="urn:microsoft.com/office/officeart/2018/2/layout/IconVerticalSolidList"/>
    <dgm:cxn modelId="{FE22748E-CCD7-4752-884B-7B65F2E8BD4E}" type="presParOf" srcId="{58E37C7A-7969-4B8A-BC34-B7946C3F37F0}" destId="{EF0BDD85-F815-4DC5-A982-4E433DB77AA7}" srcOrd="1" destOrd="0" presId="urn:microsoft.com/office/officeart/2018/2/layout/IconVerticalSolidList"/>
    <dgm:cxn modelId="{BF0EA928-46CD-4800-B4E5-77CAA2A90515}" type="presParOf" srcId="{58E37C7A-7969-4B8A-BC34-B7946C3F37F0}" destId="{123A2E01-75CF-4B58-AABB-7164B03E0C56}" srcOrd="2" destOrd="0" presId="urn:microsoft.com/office/officeart/2018/2/layout/IconVerticalSolidList"/>
    <dgm:cxn modelId="{16CDF4CD-89A8-4A46-AE39-CDBC6A3D4BE9}" type="presParOf" srcId="{123A2E01-75CF-4B58-AABB-7164B03E0C56}" destId="{C63BCC34-DBA0-419D-A10C-89539BA0A29B}" srcOrd="0" destOrd="0" presId="urn:microsoft.com/office/officeart/2018/2/layout/IconVerticalSolidList"/>
    <dgm:cxn modelId="{42D75925-843A-40DD-A1EF-069F3DD1DBF5}" type="presParOf" srcId="{123A2E01-75CF-4B58-AABB-7164B03E0C56}" destId="{E861DF24-D899-4FE1-A280-EC79DC824B4F}" srcOrd="1" destOrd="0" presId="urn:microsoft.com/office/officeart/2018/2/layout/IconVerticalSolidList"/>
    <dgm:cxn modelId="{92E7C982-1AEF-4CB6-B8C8-BE46FA090405}" type="presParOf" srcId="{123A2E01-75CF-4B58-AABB-7164B03E0C56}" destId="{02DAFD75-EF3E-484F-B2C3-7C5A56F231CF}" srcOrd="2" destOrd="0" presId="urn:microsoft.com/office/officeart/2018/2/layout/IconVerticalSolidList"/>
    <dgm:cxn modelId="{B5A18D1C-9319-468D-881F-A07EDB60398B}" type="presParOf" srcId="{123A2E01-75CF-4B58-AABB-7164B03E0C56}" destId="{CB4A0107-BA15-4A6C-8EF2-502FD2945C0F}" srcOrd="3" destOrd="0" presId="urn:microsoft.com/office/officeart/2018/2/layout/IconVerticalSolidList"/>
    <dgm:cxn modelId="{38076489-F4EF-4DB1-BA4A-505542A96BD4}" type="presParOf" srcId="{58E37C7A-7969-4B8A-BC34-B7946C3F37F0}" destId="{2B07128F-9D72-4E90-943F-FD231A2AA609}" srcOrd="3" destOrd="0" presId="urn:microsoft.com/office/officeart/2018/2/layout/IconVerticalSolidList"/>
    <dgm:cxn modelId="{97581A7D-60DE-43AC-9DB0-ED9B24A5C584}" type="presParOf" srcId="{58E37C7A-7969-4B8A-BC34-B7946C3F37F0}" destId="{2595CA37-BBF1-4D59-BEBD-AE85367FE934}" srcOrd="4" destOrd="0" presId="urn:microsoft.com/office/officeart/2018/2/layout/IconVerticalSolidList"/>
    <dgm:cxn modelId="{C8D605A4-9E4F-4BB3-A136-3E3FFF20214E}" type="presParOf" srcId="{2595CA37-BBF1-4D59-BEBD-AE85367FE934}" destId="{4951C221-716E-48F1-81CB-58368687BFE6}" srcOrd="0" destOrd="0" presId="urn:microsoft.com/office/officeart/2018/2/layout/IconVerticalSolidList"/>
    <dgm:cxn modelId="{EC881ED7-4DCA-438A-9E2A-AE27A976045A}" type="presParOf" srcId="{2595CA37-BBF1-4D59-BEBD-AE85367FE934}" destId="{4F3F0C83-C03D-4F27-84E2-4A9B6334C61A}" srcOrd="1" destOrd="0" presId="urn:microsoft.com/office/officeart/2018/2/layout/IconVerticalSolidList"/>
    <dgm:cxn modelId="{C6EFB258-02FD-47C0-8F84-1AC521E5C865}" type="presParOf" srcId="{2595CA37-BBF1-4D59-BEBD-AE85367FE934}" destId="{BD0C44F5-B09E-4D74-9A1A-35E19F6D3F39}" srcOrd="2" destOrd="0" presId="urn:microsoft.com/office/officeart/2018/2/layout/IconVerticalSolidList"/>
    <dgm:cxn modelId="{6AA9A23A-D31D-40AD-BE34-696FC3A14351}" type="presParOf" srcId="{2595CA37-BBF1-4D59-BEBD-AE85367FE934}" destId="{704756C4-BC36-4F63-8F67-94CD08EC0E8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99FA333-8732-4A1A-AC4E-78CBA7237E45}"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8D0AB116-F8C0-43C3-8A7E-4FD279B55488}">
      <dgm:prSet/>
      <dgm:spPr/>
      <dgm:t>
        <a:bodyPr/>
        <a:lstStyle/>
        <a:p>
          <a:r>
            <a:rPr lang="en-US"/>
            <a:t>Level playing field for all producers  through good EPR design and enforcement ensures​</a:t>
          </a:r>
        </a:p>
      </dgm:t>
    </dgm:pt>
    <dgm:pt modelId="{D8F70427-60CD-485C-803D-57E409F938DA}" type="parTrans" cxnId="{3FD439B3-BE2D-441A-9910-19271C15B6F0}">
      <dgm:prSet/>
      <dgm:spPr/>
      <dgm:t>
        <a:bodyPr/>
        <a:lstStyle/>
        <a:p>
          <a:endParaRPr lang="en-US"/>
        </a:p>
      </dgm:t>
    </dgm:pt>
    <dgm:pt modelId="{CAB250A2-7CD5-42E9-AF4A-C4C1E305BDF1}" type="sibTrans" cxnId="{3FD439B3-BE2D-441A-9910-19271C15B6F0}">
      <dgm:prSet/>
      <dgm:spPr/>
      <dgm:t>
        <a:bodyPr/>
        <a:lstStyle/>
        <a:p>
          <a:endParaRPr lang="en-US"/>
        </a:p>
      </dgm:t>
    </dgm:pt>
    <dgm:pt modelId="{82448C5F-8D7F-4B42-814D-2FBE1F40BD23}">
      <dgm:prSet/>
      <dgm:spPr/>
      <dgm:t>
        <a:bodyPr/>
        <a:lstStyle/>
        <a:p>
          <a:r>
            <a:rPr lang="en-US"/>
            <a:t>No discrimination between producers​</a:t>
          </a:r>
        </a:p>
      </dgm:t>
    </dgm:pt>
    <dgm:pt modelId="{152C64FD-F822-4001-A04B-72D27FF5DF80}" type="parTrans" cxnId="{2D4E91B3-CC19-4F81-ADA2-1FDB2C7203F8}">
      <dgm:prSet/>
      <dgm:spPr/>
      <dgm:t>
        <a:bodyPr/>
        <a:lstStyle/>
        <a:p>
          <a:endParaRPr lang="en-US"/>
        </a:p>
      </dgm:t>
    </dgm:pt>
    <dgm:pt modelId="{E8D58EAF-D82E-4899-8008-0A1022FBD953}" type="sibTrans" cxnId="{2D4E91B3-CC19-4F81-ADA2-1FDB2C7203F8}">
      <dgm:prSet/>
      <dgm:spPr/>
      <dgm:t>
        <a:bodyPr/>
        <a:lstStyle/>
        <a:p>
          <a:endParaRPr lang="en-US"/>
        </a:p>
      </dgm:t>
    </dgm:pt>
    <dgm:pt modelId="{2596D738-0689-49BF-93C9-79962CC1D0EE}">
      <dgm:prSet/>
      <dgm:spPr/>
      <dgm:t>
        <a:bodyPr/>
        <a:lstStyle/>
        <a:p>
          <a:r>
            <a:rPr lang="en-US"/>
            <a:t>Free-riders are dissuaded​</a:t>
          </a:r>
        </a:p>
      </dgm:t>
    </dgm:pt>
    <dgm:pt modelId="{08725A9E-FA0A-4CC8-A0AF-1F286B941D05}" type="parTrans" cxnId="{03AC9B7E-165A-49D9-9C39-C561FB5BE9F1}">
      <dgm:prSet/>
      <dgm:spPr/>
      <dgm:t>
        <a:bodyPr/>
        <a:lstStyle/>
        <a:p>
          <a:endParaRPr lang="en-US"/>
        </a:p>
      </dgm:t>
    </dgm:pt>
    <dgm:pt modelId="{3A092B76-2CBB-4C5E-A79F-7F64EE959A40}" type="sibTrans" cxnId="{03AC9B7E-165A-49D9-9C39-C561FB5BE9F1}">
      <dgm:prSet/>
      <dgm:spPr/>
      <dgm:t>
        <a:bodyPr/>
        <a:lstStyle/>
        <a:p>
          <a:endParaRPr lang="en-US"/>
        </a:p>
      </dgm:t>
    </dgm:pt>
    <dgm:pt modelId="{2F6F4AC9-AF1E-4091-BC41-654DDDA6BFDD}">
      <dgm:prSet/>
      <dgm:spPr/>
      <dgm:t>
        <a:bodyPr/>
        <a:lstStyle/>
        <a:p>
          <a:r>
            <a:rPr lang="en-US"/>
            <a:t>Ability to reap rewards from own product design efforts​</a:t>
          </a:r>
        </a:p>
      </dgm:t>
    </dgm:pt>
    <dgm:pt modelId="{F8BC9D88-2868-49E3-AE81-AD1C7B904E5B}" type="parTrans" cxnId="{16CE9398-B676-4A70-A229-A7E99A1D6275}">
      <dgm:prSet/>
      <dgm:spPr/>
      <dgm:t>
        <a:bodyPr/>
        <a:lstStyle/>
        <a:p>
          <a:endParaRPr lang="en-US"/>
        </a:p>
      </dgm:t>
    </dgm:pt>
    <dgm:pt modelId="{8CD9977F-1646-4283-ADEC-385EC02DAC0F}" type="sibTrans" cxnId="{16CE9398-B676-4A70-A229-A7E99A1D6275}">
      <dgm:prSet/>
      <dgm:spPr/>
      <dgm:t>
        <a:bodyPr/>
        <a:lstStyle/>
        <a:p>
          <a:endParaRPr lang="en-US"/>
        </a:p>
      </dgm:t>
    </dgm:pt>
    <dgm:pt modelId="{2F8C25DF-B57F-41D5-9095-A129496DEA7A}">
      <dgm:prSet/>
      <dgm:spPr/>
      <dgm:t>
        <a:bodyPr/>
        <a:lstStyle/>
        <a:p>
          <a:r>
            <a:rPr lang="en-US"/>
            <a:t>Material-based fees​</a:t>
          </a:r>
        </a:p>
      </dgm:t>
    </dgm:pt>
    <dgm:pt modelId="{FC794DC9-29D3-4235-A7DE-0DA1DF321AE4}" type="parTrans" cxnId="{29BB1FA9-B38E-4007-A52B-3FDDF2CB4224}">
      <dgm:prSet/>
      <dgm:spPr/>
      <dgm:t>
        <a:bodyPr/>
        <a:lstStyle/>
        <a:p>
          <a:endParaRPr lang="en-US"/>
        </a:p>
      </dgm:t>
    </dgm:pt>
    <dgm:pt modelId="{E5ECBD50-1D5E-4788-A1E1-9AE45822DFD3}" type="sibTrans" cxnId="{29BB1FA9-B38E-4007-A52B-3FDDF2CB4224}">
      <dgm:prSet/>
      <dgm:spPr/>
      <dgm:t>
        <a:bodyPr/>
        <a:lstStyle/>
        <a:p>
          <a:endParaRPr lang="en-US"/>
        </a:p>
      </dgm:t>
    </dgm:pt>
    <dgm:pt modelId="{A82C5704-E592-4068-8660-881EAAEBC651}">
      <dgm:prSet/>
      <dgm:spPr/>
      <dgm:t>
        <a:bodyPr/>
        <a:lstStyle/>
        <a:p>
          <a:r>
            <a:rPr lang="en-US"/>
            <a:t>Modulated fees​</a:t>
          </a:r>
        </a:p>
      </dgm:t>
    </dgm:pt>
    <dgm:pt modelId="{5BD211D9-3B29-4A4D-8776-32E5BBBF456E}" type="parTrans" cxnId="{79DAE068-EF47-4AB0-B684-E18A6C560CCB}">
      <dgm:prSet/>
      <dgm:spPr/>
      <dgm:t>
        <a:bodyPr/>
        <a:lstStyle/>
        <a:p>
          <a:endParaRPr lang="en-US"/>
        </a:p>
      </dgm:t>
    </dgm:pt>
    <dgm:pt modelId="{ECC92ABB-75C7-4920-A0CC-6522656F6835}" type="sibTrans" cxnId="{79DAE068-EF47-4AB0-B684-E18A6C560CCB}">
      <dgm:prSet/>
      <dgm:spPr/>
      <dgm:t>
        <a:bodyPr/>
        <a:lstStyle/>
        <a:p>
          <a:endParaRPr lang="en-US"/>
        </a:p>
      </dgm:t>
    </dgm:pt>
    <dgm:pt modelId="{4E35430E-F823-40D4-831C-38FA9DB7CA16}">
      <dgm:prSet/>
      <dgm:spPr/>
      <dgm:t>
        <a:bodyPr/>
        <a:lstStyle/>
        <a:p>
          <a:r>
            <a:rPr lang="en-US"/>
            <a:t>More control over design and operation than with a tax: Either as a PRO shareholder / administrator​ or as a customer selecting from various PROs​</a:t>
          </a:r>
        </a:p>
      </dgm:t>
    </dgm:pt>
    <dgm:pt modelId="{7335BC6B-2625-41BE-AE64-86FDB9B2EC48}" type="parTrans" cxnId="{626E54D4-3E9E-45E9-8113-3E7ECE0A2297}">
      <dgm:prSet/>
      <dgm:spPr/>
      <dgm:t>
        <a:bodyPr/>
        <a:lstStyle/>
        <a:p>
          <a:endParaRPr lang="en-US"/>
        </a:p>
      </dgm:t>
    </dgm:pt>
    <dgm:pt modelId="{710259E6-2F60-4CF4-A1E7-44D73744CD9E}" type="sibTrans" cxnId="{626E54D4-3E9E-45E9-8113-3E7ECE0A2297}">
      <dgm:prSet/>
      <dgm:spPr/>
      <dgm:t>
        <a:bodyPr/>
        <a:lstStyle/>
        <a:p>
          <a:endParaRPr lang="en-US"/>
        </a:p>
      </dgm:t>
    </dgm:pt>
    <dgm:pt modelId="{48670841-2DBA-439D-88AF-6414A1AD4110}">
      <dgm:prSet/>
      <dgm:spPr/>
      <dgm:t>
        <a:bodyPr/>
        <a:lstStyle/>
        <a:p>
          <a:r>
            <a:rPr lang="en-US"/>
            <a:t>Under EPR, fees paid by producers are generally secured for their purpose (unlike taxes)</a:t>
          </a:r>
        </a:p>
      </dgm:t>
    </dgm:pt>
    <dgm:pt modelId="{C7530D84-CF71-44C3-A97A-57ECC35189EC}" type="parTrans" cxnId="{14298D98-04BB-4620-997D-E109D2AE65DC}">
      <dgm:prSet/>
      <dgm:spPr/>
      <dgm:t>
        <a:bodyPr/>
        <a:lstStyle/>
        <a:p>
          <a:endParaRPr lang="en-US"/>
        </a:p>
      </dgm:t>
    </dgm:pt>
    <dgm:pt modelId="{E7CA7AB6-AD19-46D3-A0BB-D0CDECA81391}" type="sibTrans" cxnId="{14298D98-04BB-4620-997D-E109D2AE65DC}">
      <dgm:prSet/>
      <dgm:spPr/>
      <dgm:t>
        <a:bodyPr/>
        <a:lstStyle/>
        <a:p>
          <a:endParaRPr lang="en-US"/>
        </a:p>
      </dgm:t>
    </dgm:pt>
    <dgm:pt modelId="{51A9C2CB-CFA2-4810-9E9E-BCD876BF6CCE}" type="pres">
      <dgm:prSet presAssocID="{399FA333-8732-4A1A-AC4E-78CBA7237E45}" presName="diagram" presStyleCnt="0">
        <dgm:presLayoutVars>
          <dgm:dir/>
          <dgm:resizeHandles val="exact"/>
        </dgm:presLayoutVars>
      </dgm:prSet>
      <dgm:spPr/>
    </dgm:pt>
    <dgm:pt modelId="{41870CDD-8C97-4262-A395-4C66620314B2}" type="pres">
      <dgm:prSet presAssocID="{8D0AB116-F8C0-43C3-8A7E-4FD279B55488}" presName="node" presStyleLbl="node1" presStyleIdx="0" presStyleCnt="8">
        <dgm:presLayoutVars>
          <dgm:bulletEnabled val="1"/>
        </dgm:presLayoutVars>
      </dgm:prSet>
      <dgm:spPr/>
    </dgm:pt>
    <dgm:pt modelId="{8C5086F7-D5D4-47B8-9A60-94551B1E62F5}" type="pres">
      <dgm:prSet presAssocID="{CAB250A2-7CD5-42E9-AF4A-C4C1E305BDF1}" presName="sibTrans" presStyleCnt="0"/>
      <dgm:spPr/>
    </dgm:pt>
    <dgm:pt modelId="{B07A4C2B-65FB-444C-8177-652D237CE289}" type="pres">
      <dgm:prSet presAssocID="{82448C5F-8D7F-4B42-814D-2FBE1F40BD23}" presName="node" presStyleLbl="node1" presStyleIdx="1" presStyleCnt="8">
        <dgm:presLayoutVars>
          <dgm:bulletEnabled val="1"/>
        </dgm:presLayoutVars>
      </dgm:prSet>
      <dgm:spPr/>
    </dgm:pt>
    <dgm:pt modelId="{69041364-79A1-47B9-BAB6-31400F643AD9}" type="pres">
      <dgm:prSet presAssocID="{E8D58EAF-D82E-4899-8008-0A1022FBD953}" presName="sibTrans" presStyleCnt="0"/>
      <dgm:spPr/>
    </dgm:pt>
    <dgm:pt modelId="{E47B6E95-9C2D-48CF-AA8B-1D151D8EC50D}" type="pres">
      <dgm:prSet presAssocID="{2596D738-0689-49BF-93C9-79962CC1D0EE}" presName="node" presStyleLbl="node1" presStyleIdx="2" presStyleCnt="8">
        <dgm:presLayoutVars>
          <dgm:bulletEnabled val="1"/>
        </dgm:presLayoutVars>
      </dgm:prSet>
      <dgm:spPr/>
    </dgm:pt>
    <dgm:pt modelId="{811C8936-38A3-40C1-B85E-504B09C6CB1F}" type="pres">
      <dgm:prSet presAssocID="{3A092B76-2CBB-4C5E-A79F-7F64EE959A40}" presName="sibTrans" presStyleCnt="0"/>
      <dgm:spPr/>
    </dgm:pt>
    <dgm:pt modelId="{90257DE4-7341-480A-A193-6A05E8AAB6B2}" type="pres">
      <dgm:prSet presAssocID="{2F6F4AC9-AF1E-4091-BC41-654DDDA6BFDD}" presName="node" presStyleLbl="node1" presStyleIdx="3" presStyleCnt="8">
        <dgm:presLayoutVars>
          <dgm:bulletEnabled val="1"/>
        </dgm:presLayoutVars>
      </dgm:prSet>
      <dgm:spPr/>
    </dgm:pt>
    <dgm:pt modelId="{6640FA14-8014-4D2E-A53E-48AF60FE0C2B}" type="pres">
      <dgm:prSet presAssocID="{8CD9977F-1646-4283-ADEC-385EC02DAC0F}" presName="sibTrans" presStyleCnt="0"/>
      <dgm:spPr/>
    </dgm:pt>
    <dgm:pt modelId="{6BED3093-0CC1-4EC0-A735-219778A73E66}" type="pres">
      <dgm:prSet presAssocID="{2F8C25DF-B57F-41D5-9095-A129496DEA7A}" presName="node" presStyleLbl="node1" presStyleIdx="4" presStyleCnt="8">
        <dgm:presLayoutVars>
          <dgm:bulletEnabled val="1"/>
        </dgm:presLayoutVars>
      </dgm:prSet>
      <dgm:spPr/>
    </dgm:pt>
    <dgm:pt modelId="{8871E592-EBCC-4CA9-9015-B0FC2617D7DE}" type="pres">
      <dgm:prSet presAssocID="{E5ECBD50-1D5E-4788-A1E1-9AE45822DFD3}" presName="sibTrans" presStyleCnt="0"/>
      <dgm:spPr/>
    </dgm:pt>
    <dgm:pt modelId="{A6C4BDF6-633C-4E31-887F-EDE06BDB9989}" type="pres">
      <dgm:prSet presAssocID="{A82C5704-E592-4068-8660-881EAAEBC651}" presName="node" presStyleLbl="node1" presStyleIdx="5" presStyleCnt="8">
        <dgm:presLayoutVars>
          <dgm:bulletEnabled val="1"/>
        </dgm:presLayoutVars>
      </dgm:prSet>
      <dgm:spPr/>
    </dgm:pt>
    <dgm:pt modelId="{CA243BD9-FC77-4434-A356-7CA3FF649FCD}" type="pres">
      <dgm:prSet presAssocID="{ECC92ABB-75C7-4920-A0CC-6522656F6835}" presName="sibTrans" presStyleCnt="0"/>
      <dgm:spPr/>
    </dgm:pt>
    <dgm:pt modelId="{A3253639-84E5-4FC0-8753-889C297C332A}" type="pres">
      <dgm:prSet presAssocID="{4E35430E-F823-40D4-831C-38FA9DB7CA16}" presName="node" presStyleLbl="node1" presStyleIdx="6" presStyleCnt="8">
        <dgm:presLayoutVars>
          <dgm:bulletEnabled val="1"/>
        </dgm:presLayoutVars>
      </dgm:prSet>
      <dgm:spPr/>
    </dgm:pt>
    <dgm:pt modelId="{465B52BC-F5FE-44FF-9C5C-C3E6A4B7C36B}" type="pres">
      <dgm:prSet presAssocID="{710259E6-2F60-4CF4-A1E7-44D73744CD9E}" presName="sibTrans" presStyleCnt="0"/>
      <dgm:spPr/>
    </dgm:pt>
    <dgm:pt modelId="{C06C1839-8840-4ABC-8B69-7609E1ECC30F}" type="pres">
      <dgm:prSet presAssocID="{48670841-2DBA-439D-88AF-6414A1AD4110}" presName="node" presStyleLbl="node1" presStyleIdx="7" presStyleCnt="8">
        <dgm:presLayoutVars>
          <dgm:bulletEnabled val="1"/>
        </dgm:presLayoutVars>
      </dgm:prSet>
      <dgm:spPr/>
    </dgm:pt>
  </dgm:ptLst>
  <dgm:cxnLst>
    <dgm:cxn modelId="{B088492B-CCDC-414B-9CE9-9530F04F99C7}" type="presOf" srcId="{2F8C25DF-B57F-41D5-9095-A129496DEA7A}" destId="{6BED3093-0CC1-4EC0-A735-219778A73E66}" srcOrd="0" destOrd="0" presId="urn:microsoft.com/office/officeart/2005/8/layout/default"/>
    <dgm:cxn modelId="{79DAE068-EF47-4AB0-B684-E18A6C560CCB}" srcId="{399FA333-8732-4A1A-AC4E-78CBA7237E45}" destId="{A82C5704-E592-4068-8660-881EAAEBC651}" srcOrd="5" destOrd="0" parTransId="{5BD211D9-3B29-4A4D-8776-32E5BBBF456E}" sibTransId="{ECC92ABB-75C7-4920-A0CC-6522656F6835}"/>
    <dgm:cxn modelId="{A7E33A70-ECEA-4F2A-A964-1B4A952A8793}" type="presOf" srcId="{8D0AB116-F8C0-43C3-8A7E-4FD279B55488}" destId="{41870CDD-8C97-4262-A395-4C66620314B2}" srcOrd="0" destOrd="0" presId="urn:microsoft.com/office/officeart/2005/8/layout/default"/>
    <dgm:cxn modelId="{1DE97055-76BD-4281-9AC2-104E83C300EA}" type="presOf" srcId="{2596D738-0689-49BF-93C9-79962CC1D0EE}" destId="{E47B6E95-9C2D-48CF-AA8B-1D151D8EC50D}" srcOrd="0" destOrd="0" presId="urn:microsoft.com/office/officeart/2005/8/layout/default"/>
    <dgm:cxn modelId="{03AC9B7E-165A-49D9-9C39-C561FB5BE9F1}" srcId="{399FA333-8732-4A1A-AC4E-78CBA7237E45}" destId="{2596D738-0689-49BF-93C9-79962CC1D0EE}" srcOrd="2" destOrd="0" parTransId="{08725A9E-FA0A-4CC8-A0AF-1F286B941D05}" sibTransId="{3A092B76-2CBB-4C5E-A79F-7F64EE959A40}"/>
    <dgm:cxn modelId="{14298D98-04BB-4620-997D-E109D2AE65DC}" srcId="{399FA333-8732-4A1A-AC4E-78CBA7237E45}" destId="{48670841-2DBA-439D-88AF-6414A1AD4110}" srcOrd="7" destOrd="0" parTransId="{C7530D84-CF71-44C3-A97A-57ECC35189EC}" sibTransId="{E7CA7AB6-AD19-46D3-A0BB-D0CDECA81391}"/>
    <dgm:cxn modelId="{16CE9398-B676-4A70-A229-A7E99A1D6275}" srcId="{399FA333-8732-4A1A-AC4E-78CBA7237E45}" destId="{2F6F4AC9-AF1E-4091-BC41-654DDDA6BFDD}" srcOrd="3" destOrd="0" parTransId="{F8BC9D88-2868-49E3-AE81-AD1C7B904E5B}" sibTransId="{8CD9977F-1646-4283-ADEC-385EC02DAC0F}"/>
    <dgm:cxn modelId="{65373C9C-A131-40CB-9A57-59BEE858E65C}" type="presOf" srcId="{399FA333-8732-4A1A-AC4E-78CBA7237E45}" destId="{51A9C2CB-CFA2-4810-9E9E-BCD876BF6CCE}" srcOrd="0" destOrd="0" presId="urn:microsoft.com/office/officeart/2005/8/layout/default"/>
    <dgm:cxn modelId="{95BE6EA6-6D30-48E3-AE7C-D29FAB70BEB7}" type="presOf" srcId="{48670841-2DBA-439D-88AF-6414A1AD4110}" destId="{C06C1839-8840-4ABC-8B69-7609E1ECC30F}" srcOrd="0" destOrd="0" presId="urn:microsoft.com/office/officeart/2005/8/layout/default"/>
    <dgm:cxn modelId="{29BB1FA9-B38E-4007-A52B-3FDDF2CB4224}" srcId="{399FA333-8732-4A1A-AC4E-78CBA7237E45}" destId="{2F8C25DF-B57F-41D5-9095-A129496DEA7A}" srcOrd="4" destOrd="0" parTransId="{FC794DC9-29D3-4235-A7DE-0DA1DF321AE4}" sibTransId="{E5ECBD50-1D5E-4788-A1E1-9AE45822DFD3}"/>
    <dgm:cxn modelId="{BFABB6A9-8E97-4D2F-9D76-B87EA71A06C6}" type="presOf" srcId="{82448C5F-8D7F-4B42-814D-2FBE1F40BD23}" destId="{B07A4C2B-65FB-444C-8177-652D237CE289}" srcOrd="0" destOrd="0" presId="urn:microsoft.com/office/officeart/2005/8/layout/default"/>
    <dgm:cxn modelId="{DDBB9BB0-AE99-4EBE-9BCB-1A8DF2502818}" type="presOf" srcId="{4E35430E-F823-40D4-831C-38FA9DB7CA16}" destId="{A3253639-84E5-4FC0-8753-889C297C332A}" srcOrd="0" destOrd="0" presId="urn:microsoft.com/office/officeart/2005/8/layout/default"/>
    <dgm:cxn modelId="{3FD439B3-BE2D-441A-9910-19271C15B6F0}" srcId="{399FA333-8732-4A1A-AC4E-78CBA7237E45}" destId="{8D0AB116-F8C0-43C3-8A7E-4FD279B55488}" srcOrd="0" destOrd="0" parTransId="{D8F70427-60CD-485C-803D-57E409F938DA}" sibTransId="{CAB250A2-7CD5-42E9-AF4A-C4C1E305BDF1}"/>
    <dgm:cxn modelId="{2D4E91B3-CC19-4F81-ADA2-1FDB2C7203F8}" srcId="{399FA333-8732-4A1A-AC4E-78CBA7237E45}" destId="{82448C5F-8D7F-4B42-814D-2FBE1F40BD23}" srcOrd="1" destOrd="0" parTransId="{152C64FD-F822-4001-A04B-72D27FF5DF80}" sibTransId="{E8D58EAF-D82E-4899-8008-0A1022FBD953}"/>
    <dgm:cxn modelId="{8541C9B6-3271-4B22-8C8D-EC7F8BBBD7B7}" type="presOf" srcId="{A82C5704-E592-4068-8660-881EAAEBC651}" destId="{A6C4BDF6-633C-4E31-887F-EDE06BDB9989}" srcOrd="0" destOrd="0" presId="urn:microsoft.com/office/officeart/2005/8/layout/default"/>
    <dgm:cxn modelId="{626E54D4-3E9E-45E9-8113-3E7ECE0A2297}" srcId="{399FA333-8732-4A1A-AC4E-78CBA7237E45}" destId="{4E35430E-F823-40D4-831C-38FA9DB7CA16}" srcOrd="6" destOrd="0" parTransId="{7335BC6B-2625-41BE-AE64-86FDB9B2EC48}" sibTransId="{710259E6-2F60-4CF4-A1E7-44D73744CD9E}"/>
    <dgm:cxn modelId="{01441AFA-989F-4206-A68C-8B20DE081F8A}" type="presOf" srcId="{2F6F4AC9-AF1E-4091-BC41-654DDDA6BFDD}" destId="{90257DE4-7341-480A-A193-6A05E8AAB6B2}" srcOrd="0" destOrd="0" presId="urn:microsoft.com/office/officeart/2005/8/layout/default"/>
    <dgm:cxn modelId="{C02C2F3B-9B94-48B4-A78E-285A45C87BB4}" type="presParOf" srcId="{51A9C2CB-CFA2-4810-9E9E-BCD876BF6CCE}" destId="{41870CDD-8C97-4262-A395-4C66620314B2}" srcOrd="0" destOrd="0" presId="urn:microsoft.com/office/officeart/2005/8/layout/default"/>
    <dgm:cxn modelId="{6DB5B745-4F62-4A27-B688-9F9451EA4CE5}" type="presParOf" srcId="{51A9C2CB-CFA2-4810-9E9E-BCD876BF6CCE}" destId="{8C5086F7-D5D4-47B8-9A60-94551B1E62F5}" srcOrd="1" destOrd="0" presId="urn:microsoft.com/office/officeart/2005/8/layout/default"/>
    <dgm:cxn modelId="{D7A89FBC-6DD7-494F-A65A-F5208E91BC11}" type="presParOf" srcId="{51A9C2CB-CFA2-4810-9E9E-BCD876BF6CCE}" destId="{B07A4C2B-65FB-444C-8177-652D237CE289}" srcOrd="2" destOrd="0" presId="urn:microsoft.com/office/officeart/2005/8/layout/default"/>
    <dgm:cxn modelId="{9B2CA31F-EAED-427C-B397-35047E250437}" type="presParOf" srcId="{51A9C2CB-CFA2-4810-9E9E-BCD876BF6CCE}" destId="{69041364-79A1-47B9-BAB6-31400F643AD9}" srcOrd="3" destOrd="0" presId="urn:microsoft.com/office/officeart/2005/8/layout/default"/>
    <dgm:cxn modelId="{920ACBDF-6196-4FBF-BF75-BF0DFFDC2008}" type="presParOf" srcId="{51A9C2CB-CFA2-4810-9E9E-BCD876BF6CCE}" destId="{E47B6E95-9C2D-48CF-AA8B-1D151D8EC50D}" srcOrd="4" destOrd="0" presId="urn:microsoft.com/office/officeart/2005/8/layout/default"/>
    <dgm:cxn modelId="{5C48CF18-44AA-4EEA-BA49-8C0AD2FE25BB}" type="presParOf" srcId="{51A9C2CB-CFA2-4810-9E9E-BCD876BF6CCE}" destId="{811C8936-38A3-40C1-B85E-504B09C6CB1F}" srcOrd="5" destOrd="0" presId="urn:microsoft.com/office/officeart/2005/8/layout/default"/>
    <dgm:cxn modelId="{D45ACF44-AFE6-46B2-B7F3-B5D3DDC7FAF2}" type="presParOf" srcId="{51A9C2CB-CFA2-4810-9E9E-BCD876BF6CCE}" destId="{90257DE4-7341-480A-A193-6A05E8AAB6B2}" srcOrd="6" destOrd="0" presId="urn:microsoft.com/office/officeart/2005/8/layout/default"/>
    <dgm:cxn modelId="{05E75739-3AF6-4114-A6CE-B8EDAEE1A84D}" type="presParOf" srcId="{51A9C2CB-CFA2-4810-9E9E-BCD876BF6CCE}" destId="{6640FA14-8014-4D2E-A53E-48AF60FE0C2B}" srcOrd="7" destOrd="0" presId="urn:microsoft.com/office/officeart/2005/8/layout/default"/>
    <dgm:cxn modelId="{31F6E497-C654-4318-ACAC-67437484377C}" type="presParOf" srcId="{51A9C2CB-CFA2-4810-9E9E-BCD876BF6CCE}" destId="{6BED3093-0CC1-4EC0-A735-219778A73E66}" srcOrd="8" destOrd="0" presId="urn:microsoft.com/office/officeart/2005/8/layout/default"/>
    <dgm:cxn modelId="{9C9B2975-B2CA-4CF9-AF6E-19A47756E37F}" type="presParOf" srcId="{51A9C2CB-CFA2-4810-9E9E-BCD876BF6CCE}" destId="{8871E592-EBCC-4CA9-9015-B0FC2617D7DE}" srcOrd="9" destOrd="0" presId="urn:microsoft.com/office/officeart/2005/8/layout/default"/>
    <dgm:cxn modelId="{DE8D0B91-C38E-41CA-AA8C-399AA28EBA1B}" type="presParOf" srcId="{51A9C2CB-CFA2-4810-9E9E-BCD876BF6CCE}" destId="{A6C4BDF6-633C-4E31-887F-EDE06BDB9989}" srcOrd="10" destOrd="0" presId="urn:microsoft.com/office/officeart/2005/8/layout/default"/>
    <dgm:cxn modelId="{3D8A5F5D-0F54-47F8-B122-39099EED9EC9}" type="presParOf" srcId="{51A9C2CB-CFA2-4810-9E9E-BCD876BF6CCE}" destId="{CA243BD9-FC77-4434-A356-7CA3FF649FCD}" srcOrd="11" destOrd="0" presId="urn:microsoft.com/office/officeart/2005/8/layout/default"/>
    <dgm:cxn modelId="{748240B8-EEC5-47E3-9F36-13A918A336DE}" type="presParOf" srcId="{51A9C2CB-CFA2-4810-9E9E-BCD876BF6CCE}" destId="{A3253639-84E5-4FC0-8753-889C297C332A}" srcOrd="12" destOrd="0" presId="urn:microsoft.com/office/officeart/2005/8/layout/default"/>
    <dgm:cxn modelId="{24214A11-E680-4F9C-8315-E20AD638FAF2}" type="presParOf" srcId="{51A9C2CB-CFA2-4810-9E9E-BCD876BF6CCE}" destId="{465B52BC-F5FE-44FF-9C5C-C3E6A4B7C36B}" srcOrd="13" destOrd="0" presId="urn:microsoft.com/office/officeart/2005/8/layout/default"/>
    <dgm:cxn modelId="{133632D8-42C0-4864-B77E-EFBF46B4EB41}" type="presParOf" srcId="{51A9C2CB-CFA2-4810-9E9E-BCD876BF6CCE}" destId="{C06C1839-8840-4ABC-8B69-7609E1ECC30F}"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F8BA4F0-DC32-4793-B763-2EEDE37415A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35B89AB-2E93-4369-9A28-0497F41F8023}">
      <dgm:prSet/>
      <dgm:spPr/>
      <dgm:t>
        <a:bodyPr/>
        <a:lstStyle/>
        <a:p>
          <a:r>
            <a:rPr lang="en-US" b="1"/>
            <a:t>Environmental</a:t>
          </a:r>
          <a:endParaRPr lang="en-US"/>
        </a:p>
      </dgm:t>
    </dgm:pt>
    <dgm:pt modelId="{0E465DFE-19FC-4D0D-883B-E21DAA65A6B2}" type="parTrans" cxnId="{85051EB9-690D-415A-B95E-8122F68BB4D0}">
      <dgm:prSet/>
      <dgm:spPr/>
      <dgm:t>
        <a:bodyPr/>
        <a:lstStyle/>
        <a:p>
          <a:endParaRPr lang="en-US"/>
        </a:p>
      </dgm:t>
    </dgm:pt>
    <dgm:pt modelId="{398DA036-63C2-4948-9FA2-120DDDF87C5D}" type="sibTrans" cxnId="{85051EB9-690D-415A-B95E-8122F68BB4D0}">
      <dgm:prSet/>
      <dgm:spPr/>
      <dgm:t>
        <a:bodyPr/>
        <a:lstStyle/>
        <a:p>
          <a:endParaRPr lang="en-US"/>
        </a:p>
      </dgm:t>
    </dgm:pt>
    <dgm:pt modelId="{92C2D975-736D-4266-BC0C-57BE226D32B2}">
      <dgm:prSet/>
      <dgm:spPr/>
      <dgm:t>
        <a:bodyPr/>
        <a:lstStyle/>
        <a:p>
          <a:r>
            <a:rPr lang="en-US"/>
            <a:t>Increasing amounts of waste, that used to end up in the environment, get collected and treated under an EPR scheme​</a:t>
          </a:r>
        </a:p>
      </dgm:t>
    </dgm:pt>
    <dgm:pt modelId="{FBBCC42C-4E57-4509-BBE5-A62F234EEE28}" type="parTrans" cxnId="{8898F14D-7490-4A2B-9BD4-39936AB643A8}">
      <dgm:prSet/>
      <dgm:spPr/>
      <dgm:t>
        <a:bodyPr/>
        <a:lstStyle/>
        <a:p>
          <a:endParaRPr lang="en-US"/>
        </a:p>
      </dgm:t>
    </dgm:pt>
    <dgm:pt modelId="{8F0CC526-4D38-4254-8800-64194B980FB5}" type="sibTrans" cxnId="{8898F14D-7490-4A2B-9BD4-39936AB643A8}">
      <dgm:prSet/>
      <dgm:spPr/>
      <dgm:t>
        <a:bodyPr/>
        <a:lstStyle/>
        <a:p>
          <a:endParaRPr lang="en-US"/>
        </a:p>
      </dgm:t>
    </dgm:pt>
    <dgm:pt modelId="{10455A54-9BE2-4CF0-953C-C596CE94C00D}">
      <dgm:prSet/>
      <dgm:spPr/>
      <dgm:t>
        <a:bodyPr/>
        <a:lstStyle/>
        <a:p>
          <a:r>
            <a:rPr lang="en-US"/>
            <a:t>Waste, that is disposed in landfills decreases significantly (GHG reduction)​</a:t>
          </a:r>
        </a:p>
      </dgm:t>
    </dgm:pt>
    <dgm:pt modelId="{CDD3EEA1-4C5F-4DAA-825F-D15300CD8154}" type="parTrans" cxnId="{DC47F7E7-13C4-484A-8D32-403A1C834B82}">
      <dgm:prSet/>
      <dgm:spPr/>
      <dgm:t>
        <a:bodyPr/>
        <a:lstStyle/>
        <a:p>
          <a:endParaRPr lang="en-US"/>
        </a:p>
      </dgm:t>
    </dgm:pt>
    <dgm:pt modelId="{8CFA331E-9789-4C3D-8DFC-5C0B073C0296}" type="sibTrans" cxnId="{DC47F7E7-13C4-484A-8D32-403A1C834B82}">
      <dgm:prSet/>
      <dgm:spPr/>
      <dgm:t>
        <a:bodyPr/>
        <a:lstStyle/>
        <a:p>
          <a:endParaRPr lang="en-US"/>
        </a:p>
      </dgm:t>
    </dgm:pt>
    <dgm:pt modelId="{C8115D47-9FD5-4DF2-86CF-2EF79A0B4ECF}">
      <dgm:prSet/>
      <dgm:spPr/>
      <dgm:t>
        <a:bodyPr/>
        <a:lstStyle/>
        <a:p>
          <a:r>
            <a:rPr lang="en-US"/>
            <a:t>Circularity is promoted​</a:t>
          </a:r>
        </a:p>
      </dgm:t>
    </dgm:pt>
    <dgm:pt modelId="{5FCD4D7A-522B-4FD9-9759-2F3C50F29F88}" type="parTrans" cxnId="{06800443-F0E3-42C4-A2DA-B1DDA49580BC}">
      <dgm:prSet/>
      <dgm:spPr/>
      <dgm:t>
        <a:bodyPr/>
        <a:lstStyle/>
        <a:p>
          <a:endParaRPr lang="en-US"/>
        </a:p>
      </dgm:t>
    </dgm:pt>
    <dgm:pt modelId="{438BCD0C-28C1-4439-B184-5CCE7E5A366A}" type="sibTrans" cxnId="{06800443-F0E3-42C4-A2DA-B1DDA49580BC}">
      <dgm:prSet/>
      <dgm:spPr/>
      <dgm:t>
        <a:bodyPr/>
        <a:lstStyle/>
        <a:p>
          <a:endParaRPr lang="en-US"/>
        </a:p>
      </dgm:t>
    </dgm:pt>
    <dgm:pt modelId="{77C69EA9-4704-4EAB-B868-D61A972BFC2B}">
      <dgm:prSet/>
      <dgm:spPr/>
      <dgm:t>
        <a:bodyPr/>
        <a:lstStyle/>
        <a:p>
          <a:r>
            <a:rPr lang="en-US"/>
            <a:t>Incentives for producers to improve the recyclability​</a:t>
          </a:r>
        </a:p>
      </dgm:t>
    </dgm:pt>
    <dgm:pt modelId="{3DDD699F-4A55-4B0D-A897-3BFE978FC724}" type="parTrans" cxnId="{DD0D2F72-EF2D-45D4-8F6E-187724201BBC}">
      <dgm:prSet/>
      <dgm:spPr/>
      <dgm:t>
        <a:bodyPr/>
        <a:lstStyle/>
        <a:p>
          <a:endParaRPr lang="en-US"/>
        </a:p>
      </dgm:t>
    </dgm:pt>
    <dgm:pt modelId="{8DEE6DD5-2474-4679-8761-17587CF2E2F7}" type="sibTrans" cxnId="{DD0D2F72-EF2D-45D4-8F6E-187724201BBC}">
      <dgm:prSet/>
      <dgm:spPr/>
      <dgm:t>
        <a:bodyPr/>
        <a:lstStyle/>
        <a:p>
          <a:endParaRPr lang="en-US"/>
        </a:p>
      </dgm:t>
    </dgm:pt>
    <dgm:pt modelId="{3C404A4C-B5F6-4EFF-B6D8-7E540C49BBE7}">
      <dgm:prSet/>
      <dgm:spPr/>
      <dgm:t>
        <a:bodyPr/>
        <a:lstStyle/>
        <a:p>
          <a:r>
            <a:rPr lang="en-US"/>
            <a:t>The approach promotes the production of environmentally friendly and recyclable products</a:t>
          </a:r>
        </a:p>
      </dgm:t>
    </dgm:pt>
    <dgm:pt modelId="{E346814E-9DCD-4C68-96D2-48D3AC1C99F5}" type="parTrans" cxnId="{36FFD093-C469-450B-8038-659E3D7222A1}">
      <dgm:prSet/>
      <dgm:spPr/>
      <dgm:t>
        <a:bodyPr/>
        <a:lstStyle/>
        <a:p>
          <a:endParaRPr lang="en-US"/>
        </a:p>
      </dgm:t>
    </dgm:pt>
    <dgm:pt modelId="{1A5E2FC4-A10F-41C6-9CFE-59D8E0DBC0F4}" type="sibTrans" cxnId="{36FFD093-C469-450B-8038-659E3D7222A1}">
      <dgm:prSet/>
      <dgm:spPr/>
      <dgm:t>
        <a:bodyPr/>
        <a:lstStyle/>
        <a:p>
          <a:endParaRPr lang="en-US"/>
        </a:p>
      </dgm:t>
    </dgm:pt>
    <dgm:pt modelId="{1CB4C3CA-7EDD-49D9-81AB-225C45516DD6}">
      <dgm:prSet/>
      <dgm:spPr/>
      <dgm:t>
        <a:bodyPr/>
        <a:lstStyle/>
        <a:p>
          <a:r>
            <a:rPr lang="en-US" b="1"/>
            <a:t>Technological</a:t>
          </a:r>
          <a:endParaRPr lang="en-US"/>
        </a:p>
      </dgm:t>
    </dgm:pt>
    <dgm:pt modelId="{8C044A4E-5D6A-47B5-BA98-9A06807C77E8}" type="parTrans" cxnId="{2577394F-B05C-41B5-93E5-9DC656EF4BE9}">
      <dgm:prSet/>
      <dgm:spPr/>
      <dgm:t>
        <a:bodyPr/>
        <a:lstStyle/>
        <a:p>
          <a:endParaRPr lang="en-US"/>
        </a:p>
      </dgm:t>
    </dgm:pt>
    <dgm:pt modelId="{5FFC695A-89E0-44A6-B7D7-5F61F43384BA}" type="sibTrans" cxnId="{2577394F-B05C-41B5-93E5-9DC656EF4BE9}">
      <dgm:prSet/>
      <dgm:spPr/>
      <dgm:t>
        <a:bodyPr/>
        <a:lstStyle/>
        <a:p>
          <a:endParaRPr lang="en-US"/>
        </a:p>
      </dgm:t>
    </dgm:pt>
    <dgm:pt modelId="{EE66005D-6636-41E0-9025-7BA65E34DC12}">
      <dgm:prSet/>
      <dgm:spPr/>
      <dgm:t>
        <a:bodyPr/>
        <a:lstStyle/>
        <a:p>
          <a:r>
            <a:rPr lang="en-US"/>
            <a:t>The financing of the system supports innovative technical development in the field of recycling:​</a:t>
          </a:r>
        </a:p>
      </dgm:t>
    </dgm:pt>
    <dgm:pt modelId="{E7F6840E-2251-45CD-A5FF-0D90D0B1F7F4}" type="parTrans" cxnId="{97B15BD8-DB68-41B3-B10C-0A0FA6B220E6}">
      <dgm:prSet/>
      <dgm:spPr/>
      <dgm:t>
        <a:bodyPr/>
        <a:lstStyle/>
        <a:p>
          <a:endParaRPr lang="en-US"/>
        </a:p>
      </dgm:t>
    </dgm:pt>
    <dgm:pt modelId="{CF361A1F-A0B1-41A1-90EA-E0170A336485}" type="sibTrans" cxnId="{97B15BD8-DB68-41B3-B10C-0A0FA6B220E6}">
      <dgm:prSet/>
      <dgm:spPr/>
      <dgm:t>
        <a:bodyPr/>
        <a:lstStyle/>
        <a:p>
          <a:endParaRPr lang="en-US"/>
        </a:p>
      </dgm:t>
    </dgm:pt>
    <dgm:pt modelId="{FEBF0614-4C38-4DBE-8EF2-24783E3980E0}">
      <dgm:prSet/>
      <dgm:spPr/>
      <dgm:t>
        <a:bodyPr/>
        <a:lstStyle/>
        <a:p>
          <a:r>
            <a:rPr lang="en-US"/>
            <a:t>The performance of the facilities improves, and the of recycling activities increase. ​</a:t>
          </a:r>
        </a:p>
      </dgm:t>
    </dgm:pt>
    <dgm:pt modelId="{26E7A674-C7D5-4EA2-BA24-47C8B2D9EEFF}" type="parTrans" cxnId="{E2C7D5D4-163C-4276-B00B-D6DE05290340}">
      <dgm:prSet/>
      <dgm:spPr/>
      <dgm:t>
        <a:bodyPr/>
        <a:lstStyle/>
        <a:p>
          <a:endParaRPr lang="en-US"/>
        </a:p>
      </dgm:t>
    </dgm:pt>
    <dgm:pt modelId="{30D810B8-2A30-4512-989F-FA12BFEB286C}" type="sibTrans" cxnId="{E2C7D5D4-163C-4276-B00B-D6DE05290340}">
      <dgm:prSet/>
      <dgm:spPr/>
      <dgm:t>
        <a:bodyPr/>
        <a:lstStyle/>
        <a:p>
          <a:endParaRPr lang="en-US"/>
        </a:p>
      </dgm:t>
    </dgm:pt>
    <dgm:pt modelId="{9E367412-CDA6-4C93-A779-8D400C4FF361}">
      <dgm:prSet/>
      <dgm:spPr/>
      <dgm:t>
        <a:bodyPr/>
        <a:lstStyle/>
        <a:p>
          <a:r>
            <a:rPr lang="en-US"/>
            <a:t>The monitoring of an EPR system enables to advance the digitalisation of the waste sector. </a:t>
          </a:r>
        </a:p>
      </dgm:t>
    </dgm:pt>
    <dgm:pt modelId="{2D9D986E-E79E-442B-9643-5BFED29F4BD7}" type="parTrans" cxnId="{D16B378D-C6B2-4BF3-8925-70D16FF173B6}">
      <dgm:prSet/>
      <dgm:spPr/>
      <dgm:t>
        <a:bodyPr/>
        <a:lstStyle/>
        <a:p>
          <a:endParaRPr lang="en-US"/>
        </a:p>
      </dgm:t>
    </dgm:pt>
    <dgm:pt modelId="{02435260-47AA-411A-BD56-8CB4B517615E}" type="sibTrans" cxnId="{D16B378D-C6B2-4BF3-8925-70D16FF173B6}">
      <dgm:prSet/>
      <dgm:spPr/>
      <dgm:t>
        <a:bodyPr/>
        <a:lstStyle/>
        <a:p>
          <a:endParaRPr lang="en-US"/>
        </a:p>
      </dgm:t>
    </dgm:pt>
    <dgm:pt modelId="{FDE46F21-6361-489E-AC11-B2761881A780}" type="pres">
      <dgm:prSet presAssocID="{6F8BA4F0-DC32-4793-B763-2EEDE37415A5}" presName="linear" presStyleCnt="0">
        <dgm:presLayoutVars>
          <dgm:animLvl val="lvl"/>
          <dgm:resizeHandles val="exact"/>
        </dgm:presLayoutVars>
      </dgm:prSet>
      <dgm:spPr/>
    </dgm:pt>
    <dgm:pt modelId="{C2010573-82A1-4BB6-8B58-5B87CF3E5358}" type="pres">
      <dgm:prSet presAssocID="{335B89AB-2E93-4369-9A28-0497F41F8023}" presName="parentText" presStyleLbl="node1" presStyleIdx="0" presStyleCnt="4">
        <dgm:presLayoutVars>
          <dgm:chMax val="0"/>
          <dgm:bulletEnabled val="1"/>
        </dgm:presLayoutVars>
      </dgm:prSet>
      <dgm:spPr/>
    </dgm:pt>
    <dgm:pt modelId="{7C1354F1-979E-4AE2-95E1-69A23002CC7B}" type="pres">
      <dgm:prSet presAssocID="{398DA036-63C2-4948-9FA2-120DDDF87C5D}" presName="spacer" presStyleCnt="0"/>
      <dgm:spPr/>
    </dgm:pt>
    <dgm:pt modelId="{2D6804ED-28A4-42CB-803D-AB018124F878}" type="pres">
      <dgm:prSet presAssocID="{92C2D975-736D-4266-BC0C-57BE226D32B2}" presName="parentText" presStyleLbl="node1" presStyleIdx="1" presStyleCnt="4">
        <dgm:presLayoutVars>
          <dgm:chMax val="0"/>
          <dgm:bulletEnabled val="1"/>
        </dgm:presLayoutVars>
      </dgm:prSet>
      <dgm:spPr/>
    </dgm:pt>
    <dgm:pt modelId="{DB544121-9F62-492B-9925-8AC21FACD7F7}" type="pres">
      <dgm:prSet presAssocID="{92C2D975-736D-4266-BC0C-57BE226D32B2}" presName="childText" presStyleLbl="revTx" presStyleIdx="0" presStyleCnt="2">
        <dgm:presLayoutVars>
          <dgm:bulletEnabled val="1"/>
        </dgm:presLayoutVars>
      </dgm:prSet>
      <dgm:spPr/>
    </dgm:pt>
    <dgm:pt modelId="{DEDD1773-2AC7-474B-AFD0-E530EBF7C7FE}" type="pres">
      <dgm:prSet presAssocID="{1CB4C3CA-7EDD-49D9-81AB-225C45516DD6}" presName="parentText" presStyleLbl="node1" presStyleIdx="2" presStyleCnt="4">
        <dgm:presLayoutVars>
          <dgm:chMax val="0"/>
          <dgm:bulletEnabled val="1"/>
        </dgm:presLayoutVars>
      </dgm:prSet>
      <dgm:spPr/>
    </dgm:pt>
    <dgm:pt modelId="{690A373A-B4E9-4D7F-87A9-B94259D9312C}" type="pres">
      <dgm:prSet presAssocID="{5FFC695A-89E0-44A6-B7D7-5F61F43384BA}" presName="spacer" presStyleCnt="0"/>
      <dgm:spPr/>
    </dgm:pt>
    <dgm:pt modelId="{647F3090-B41F-4B38-84BB-3BFE83C5FFCB}" type="pres">
      <dgm:prSet presAssocID="{EE66005D-6636-41E0-9025-7BA65E34DC12}" presName="parentText" presStyleLbl="node1" presStyleIdx="3" presStyleCnt="4">
        <dgm:presLayoutVars>
          <dgm:chMax val="0"/>
          <dgm:bulletEnabled val="1"/>
        </dgm:presLayoutVars>
      </dgm:prSet>
      <dgm:spPr/>
    </dgm:pt>
    <dgm:pt modelId="{35A47C7B-7367-401D-AC1C-015CEAB972A2}" type="pres">
      <dgm:prSet presAssocID="{EE66005D-6636-41E0-9025-7BA65E34DC12}" presName="childText" presStyleLbl="revTx" presStyleIdx="1" presStyleCnt="2">
        <dgm:presLayoutVars>
          <dgm:bulletEnabled val="1"/>
        </dgm:presLayoutVars>
      </dgm:prSet>
      <dgm:spPr/>
    </dgm:pt>
  </dgm:ptLst>
  <dgm:cxnLst>
    <dgm:cxn modelId="{C1BEE408-643D-4886-8A26-D199CFAE9DB2}" type="presOf" srcId="{77C69EA9-4704-4EAB-B868-D61A972BFC2B}" destId="{DB544121-9F62-492B-9925-8AC21FACD7F7}" srcOrd="0" destOrd="2" presId="urn:microsoft.com/office/officeart/2005/8/layout/vList2"/>
    <dgm:cxn modelId="{F2920D11-463D-41A8-B719-5872EEF772B4}" type="presOf" srcId="{10455A54-9BE2-4CF0-953C-C596CE94C00D}" destId="{DB544121-9F62-492B-9925-8AC21FACD7F7}" srcOrd="0" destOrd="0" presId="urn:microsoft.com/office/officeart/2005/8/layout/vList2"/>
    <dgm:cxn modelId="{55C6222A-EDA9-436A-ADEA-7A096E112BBF}" type="presOf" srcId="{335B89AB-2E93-4369-9A28-0497F41F8023}" destId="{C2010573-82A1-4BB6-8B58-5B87CF3E5358}" srcOrd="0" destOrd="0" presId="urn:microsoft.com/office/officeart/2005/8/layout/vList2"/>
    <dgm:cxn modelId="{06800443-F0E3-42C4-A2DA-B1DDA49580BC}" srcId="{92C2D975-736D-4266-BC0C-57BE226D32B2}" destId="{C8115D47-9FD5-4DF2-86CF-2EF79A0B4ECF}" srcOrd="1" destOrd="0" parTransId="{5FCD4D7A-522B-4FD9-9759-2F3C50F29F88}" sibTransId="{438BCD0C-28C1-4439-B184-5CCE7E5A366A}"/>
    <dgm:cxn modelId="{8898F14D-7490-4A2B-9BD4-39936AB643A8}" srcId="{6F8BA4F0-DC32-4793-B763-2EEDE37415A5}" destId="{92C2D975-736D-4266-BC0C-57BE226D32B2}" srcOrd="1" destOrd="0" parTransId="{FBBCC42C-4E57-4509-BBE5-A62F234EEE28}" sibTransId="{8F0CC526-4D38-4254-8800-64194B980FB5}"/>
    <dgm:cxn modelId="{2577394F-B05C-41B5-93E5-9DC656EF4BE9}" srcId="{6F8BA4F0-DC32-4793-B763-2EEDE37415A5}" destId="{1CB4C3CA-7EDD-49D9-81AB-225C45516DD6}" srcOrd="2" destOrd="0" parTransId="{8C044A4E-5D6A-47B5-BA98-9A06807C77E8}" sibTransId="{5FFC695A-89E0-44A6-B7D7-5F61F43384BA}"/>
    <dgm:cxn modelId="{DD0D2F72-EF2D-45D4-8F6E-187724201BBC}" srcId="{92C2D975-736D-4266-BC0C-57BE226D32B2}" destId="{77C69EA9-4704-4EAB-B868-D61A972BFC2B}" srcOrd="2" destOrd="0" parTransId="{3DDD699F-4A55-4B0D-A897-3BFE978FC724}" sibTransId="{8DEE6DD5-2474-4679-8761-17587CF2E2F7}"/>
    <dgm:cxn modelId="{F8F3A053-FCF0-4DC8-B3EE-76528AC864A6}" type="presOf" srcId="{9E367412-CDA6-4C93-A779-8D400C4FF361}" destId="{35A47C7B-7367-401D-AC1C-015CEAB972A2}" srcOrd="0" destOrd="1" presId="urn:microsoft.com/office/officeart/2005/8/layout/vList2"/>
    <dgm:cxn modelId="{D9D78480-BCE5-4C66-A080-04A234FBB1E0}" type="presOf" srcId="{1CB4C3CA-7EDD-49D9-81AB-225C45516DD6}" destId="{DEDD1773-2AC7-474B-AFD0-E530EBF7C7FE}" srcOrd="0" destOrd="0" presId="urn:microsoft.com/office/officeart/2005/8/layout/vList2"/>
    <dgm:cxn modelId="{D16B378D-C6B2-4BF3-8925-70D16FF173B6}" srcId="{EE66005D-6636-41E0-9025-7BA65E34DC12}" destId="{9E367412-CDA6-4C93-A779-8D400C4FF361}" srcOrd="1" destOrd="0" parTransId="{2D9D986E-E79E-442B-9643-5BFED29F4BD7}" sibTransId="{02435260-47AA-411A-BD56-8CB4B517615E}"/>
    <dgm:cxn modelId="{36FFD093-C469-450B-8038-659E3D7222A1}" srcId="{92C2D975-736D-4266-BC0C-57BE226D32B2}" destId="{3C404A4C-B5F6-4EFF-B6D8-7E540C49BBE7}" srcOrd="3" destOrd="0" parTransId="{E346814E-9DCD-4C68-96D2-48D3AC1C99F5}" sibTransId="{1A5E2FC4-A10F-41C6-9CFE-59D8E0DBC0F4}"/>
    <dgm:cxn modelId="{8347CDA4-2922-4F45-8DA7-D0823DD64C98}" type="presOf" srcId="{C8115D47-9FD5-4DF2-86CF-2EF79A0B4ECF}" destId="{DB544121-9F62-492B-9925-8AC21FACD7F7}" srcOrd="0" destOrd="1" presId="urn:microsoft.com/office/officeart/2005/8/layout/vList2"/>
    <dgm:cxn modelId="{061AA2AF-BFF6-44AE-B0BE-98C8028C634F}" type="presOf" srcId="{6F8BA4F0-DC32-4793-B763-2EEDE37415A5}" destId="{FDE46F21-6361-489E-AC11-B2761881A780}" srcOrd="0" destOrd="0" presId="urn:microsoft.com/office/officeart/2005/8/layout/vList2"/>
    <dgm:cxn modelId="{A09CDFB8-F5E4-4BA4-8D28-27C57190095C}" type="presOf" srcId="{3C404A4C-B5F6-4EFF-B6D8-7E540C49BBE7}" destId="{DB544121-9F62-492B-9925-8AC21FACD7F7}" srcOrd="0" destOrd="3" presId="urn:microsoft.com/office/officeart/2005/8/layout/vList2"/>
    <dgm:cxn modelId="{85051EB9-690D-415A-B95E-8122F68BB4D0}" srcId="{6F8BA4F0-DC32-4793-B763-2EEDE37415A5}" destId="{335B89AB-2E93-4369-9A28-0497F41F8023}" srcOrd="0" destOrd="0" parTransId="{0E465DFE-19FC-4D0D-883B-E21DAA65A6B2}" sibTransId="{398DA036-63C2-4948-9FA2-120DDDF87C5D}"/>
    <dgm:cxn modelId="{37D7E3C6-AB15-4EE5-9581-159DEAAC4BAD}" type="presOf" srcId="{FEBF0614-4C38-4DBE-8EF2-24783E3980E0}" destId="{35A47C7B-7367-401D-AC1C-015CEAB972A2}" srcOrd="0" destOrd="0" presId="urn:microsoft.com/office/officeart/2005/8/layout/vList2"/>
    <dgm:cxn modelId="{E2C7D5D4-163C-4276-B00B-D6DE05290340}" srcId="{EE66005D-6636-41E0-9025-7BA65E34DC12}" destId="{FEBF0614-4C38-4DBE-8EF2-24783E3980E0}" srcOrd="0" destOrd="0" parTransId="{26E7A674-C7D5-4EA2-BA24-47C8B2D9EEFF}" sibTransId="{30D810B8-2A30-4512-989F-FA12BFEB286C}"/>
    <dgm:cxn modelId="{97B15BD8-DB68-41B3-B10C-0A0FA6B220E6}" srcId="{6F8BA4F0-DC32-4793-B763-2EEDE37415A5}" destId="{EE66005D-6636-41E0-9025-7BA65E34DC12}" srcOrd="3" destOrd="0" parTransId="{E7F6840E-2251-45CD-A5FF-0D90D0B1F7F4}" sibTransId="{CF361A1F-A0B1-41A1-90EA-E0170A336485}"/>
    <dgm:cxn modelId="{79B83CDE-70B9-40DE-9DF4-BE010E19D17C}" type="presOf" srcId="{EE66005D-6636-41E0-9025-7BA65E34DC12}" destId="{647F3090-B41F-4B38-84BB-3BFE83C5FFCB}" srcOrd="0" destOrd="0" presId="urn:microsoft.com/office/officeart/2005/8/layout/vList2"/>
    <dgm:cxn modelId="{DC47F7E7-13C4-484A-8D32-403A1C834B82}" srcId="{92C2D975-736D-4266-BC0C-57BE226D32B2}" destId="{10455A54-9BE2-4CF0-953C-C596CE94C00D}" srcOrd="0" destOrd="0" parTransId="{CDD3EEA1-4C5F-4DAA-825F-D15300CD8154}" sibTransId="{8CFA331E-9789-4C3D-8DFC-5C0B073C0296}"/>
    <dgm:cxn modelId="{09E8A0FE-BB49-4FC7-A196-3BA45AE57EE8}" type="presOf" srcId="{92C2D975-736D-4266-BC0C-57BE226D32B2}" destId="{2D6804ED-28A4-42CB-803D-AB018124F878}" srcOrd="0" destOrd="0" presId="urn:microsoft.com/office/officeart/2005/8/layout/vList2"/>
    <dgm:cxn modelId="{8C37432D-AA01-4A35-831F-FD9B7E9E6BA0}" type="presParOf" srcId="{FDE46F21-6361-489E-AC11-B2761881A780}" destId="{C2010573-82A1-4BB6-8B58-5B87CF3E5358}" srcOrd="0" destOrd="0" presId="urn:microsoft.com/office/officeart/2005/8/layout/vList2"/>
    <dgm:cxn modelId="{2A906C1F-6CCC-441C-B0E3-92EC94DF773C}" type="presParOf" srcId="{FDE46F21-6361-489E-AC11-B2761881A780}" destId="{7C1354F1-979E-4AE2-95E1-69A23002CC7B}" srcOrd="1" destOrd="0" presId="urn:microsoft.com/office/officeart/2005/8/layout/vList2"/>
    <dgm:cxn modelId="{25BDE6CF-4F1F-44F3-BF25-C5859D13E36F}" type="presParOf" srcId="{FDE46F21-6361-489E-AC11-B2761881A780}" destId="{2D6804ED-28A4-42CB-803D-AB018124F878}" srcOrd="2" destOrd="0" presId="urn:microsoft.com/office/officeart/2005/8/layout/vList2"/>
    <dgm:cxn modelId="{3DE66994-5AE8-4C64-A7D5-635DAA2A8BEF}" type="presParOf" srcId="{FDE46F21-6361-489E-AC11-B2761881A780}" destId="{DB544121-9F62-492B-9925-8AC21FACD7F7}" srcOrd="3" destOrd="0" presId="urn:microsoft.com/office/officeart/2005/8/layout/vList2"/>
    <dgm:cxn modelId="{3D7F440B-5F8A-4817-A394-F7D3E9314CFF}" type="presParOf" srcId="{FDE46F21-6361-489E-AC11-B2761881A780}" destId="{DEDD1773-2AC7-474B-AFD0-E530EBF7C7FE}" srcOrd="4" destOrd="0" presId="urn:microsoft.com/office/officeart/2005/8/layout/vList2"/>
    <dgm:cxn modelId="{D05115DC-9D10-4892-B486-B403420DFB90}" type="presParOf" srcId="{FDE46F21-6361-489E-AC11-B2761881A780}" destId="{690A373A-B4E9-4D7F-87A9-B94259D9312C}" srcOrd="5" destOrd="0" presId="urn:microsoft.com/office/officeart/2005/8/layout/vList2"/>
    <dgm:cxn modelId="{6959C973-B417-4BC4-80B4-4026B03B4ABB}" type="presParOf" srcId="{FDE46F21-6361-489E-AC11-B2761881A780}" destId="{647F3090-B41F-4B38-84BB-3BFE83C5FFCB}" srcOrd="6" destOrd="0" presId="urn:microsoft.com/office/officeart/2005/8/layout/vList2"/>
    <dgm:cxn modelId="{043C3C2A-AB8F-4CAF-9EB1-04D8A38FF51B}" type="presParOf" srcId="{FDE46F21-6361-489E-AC11-B2761881A780}" destId="{35A47C7B-7367-401D-AC1C-015CEAB972A2}"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B46DBCF-651B-4218-B6ED-3E1B8AC57880}" type="doc">
      <dgm:prSet loTypeId="urn:microsoft.com/office/officeart/2018/2/layout/IconCircleList" loCatId="icon" qsTypeId="urn:microsoft.com/office/officeart/2005/8/quickstyle/simple1" qsCatId="simple" csTypeId="urn:microsoft.com/office/officeart/2018/5/colors/Iconchunking_neutralbg_accent1_2" csCatId="accent1" phldr="1"/>
      <dgm:spPr/>
      <dgm:t>
        <a:bodyPr/>
        <a:lstStyle/>
        <a:p>
          <a:endParaRPr lang="en-US"/>
        </a:p>
      </dgm:t>
    </dgm:pt>
    <dgm:pt modelId="{97A8B05E-2A33-4C0D-9D3D-A6F05F922814}">
      <dgm:prSet/>
      <dgm:spPr/>
      <dgm:t>
        <a:bodyPr/>
        <a:lstStyle/>
        <a:p>
          <a:r>
            <a:rPr lang="en-US"/>
            <a:t>Stakeholder engagement and collaboration</a:t>
          </a:r>
        </a:p>
      </dgm:t>
    </dgm:pt>
    <dgm:pt modelId="{E78731E1-5335-470A-9CAC-463D3FB7E4BA}" type="parTrans" cxnId="{B5DB8114-7076-484B-B8D1-7C748AD50249}">
      <dgm:prSet/>
      <dgm:spPr/>
      <dgm:t>
        <a:bodyPr/>
        <a:lstStyle/>
        <a:p>
          <a:endParaRPr lang="en-US"/>
        </a:p>
      </dgm:t>
    </dgm:pt>
    <dgm:pt modelId="{C81375CB-D0EA-48E4-B7EE-AC5D3C40917F}" type="sibTrans" cxnId="{B5DB8114-7076-484B-B8D1-7C748AD50249}">
      <dgm:prSet/>
      <dgm:spPr/>
      <dgm:t>
        <a:bodyPr/>
        <a:lstStyle/>
        <a:p>
          <a:endParaRPr lang="en-US"/>
        </a:p>
      </dgm:t>
    </dgm:pt>
    <dgm:pt modelId="{98F35E68-C0E3-434E-AB8C-943CA2446146}">
      <dgm:prSet/>
      <dgm:spPr/>
      <dgm:t>
        <a:bodyPr/>
        <a:lstStyle/>
        <a:p>
          <a:r>
            <a:rPr lang="en-US"/>
            <a:t>Setting up collection and recycling systems</a:t>
          </a:r>
        </a:p>
      </dgm:t>
    </dgm:pt>
    <dgm:pt modelId="{5B96DA3C-8B56-4C31-9635-776D7DA92B0E}" type="parTrans" cxnId="{3877DB20-7F29-4DEC-8782-A4ED2A691DBF}">
      <dgm:prSet/>
      <dgm:spPr/>
      <dgm:t>
        <a:bodyPr/>
        <a:lstStyle/>
        <a:p>
          <a:endParaRPr lang="en-US"/>
        </a:p>
      </dgm:t>
    </dgm:pt>
    <dgm:pt modelId="{20FAD057-8F5F-459A-AA97-3F64B6A2FAE4}" type="sibTrans" cxnId="{3877DB20-7F29-4DEC-8782-A4ED2A691DBF}">
      <dgm:prSet/>
      <dgm:spPr/>
      <dgm:t>
        <a:bodyPr/>
        <a:lstStyle/>
        <a:p>
          <a:endParaRPr lang="en-US"/>
        </a:p>
      </dgm:t>
    </dgm:pt>
    <dgm:pt modelId="{2E6C1907-B98E-4CA3-8B83-7B9ABFBDE8DC}">
      <dgm:prSet/>
      <dgm:spPr/>
      <dgm:t>
        <a:bodyPr/>
        <a:lstStyle/>
        <a:p>
          <a:r>
            <a:rPr lang="en-US"/>
            <a:t>Financing and incentives for producers</a:t>
          </a:r>
        </a:p>
      </dgm:t>
    </dgm:pt>
    <dgm:pt modelId="{34291C0D-FA4C-43BF-BE91-27FA7D2EFA4C}" type="parTrans" cxnId="{87A0B4E2-818D-4158-AA86-2AE931C02A38}">
      <dgm:prSet/>
      <dgm:spPr/>
      <dgm:t>
        <a:bodyPr/>
        <a:lstStyle/>
        <a:p>
          <a:endParaRPr lang="en-US"/>
        </a:p>
      </dgm:t>
    </dgm:pt>
    <dgm:pt modelId="{D9482ED9-FCCB-4CB5-BFD3-70EE34E88062}" type="sibTrans" cxnId="{87A0B4E2-818D-4158-AA86-2AE931C02A38}">
      <dgm:prSet/>
      <dgm:spPr/>
      <dgm:t>
        <a:bodyPr/>
        <a:lstStyle/>
        <a:p>
          <a:endParaRPr lang="en-US"/>
        </a:p>
      </dgm:t>
    </dgm:pt>
    <dgm:pt modelId="{FE9F82C4-35D7-40BF-B974-455F16C20674}">
      <dgm:prSet/>
      <dgm:spPr/>
      <dgm:t>
        <a:bodyPr/>
        <a:lstStyle/>
        <a:p>
          <a:r>
            <a:rPr lang="en-US"/>
            <a:t>Consumer education and awareness campaigns</a:t>
          </a:r>
        </a:p>
      </dgm:t>
    </dgm:pt>
    <dgm:pt modelId="{C55BC633-C1B7-46B3-9AA5-5C1E4AF478F2}" type="parTrans" cxnId="{F1DF23D7-9BBC-43DE-9F8E-90418DDE1C60}">
      <dgm:prSet/>
      <dgm:spPr/>
      <dgm:t>
        <a:bodyPr/>
        <a:lstStyle/>
        <a:p>
          <a:endParaRPr lang="en-US"/>
        </a:p>
      </dgm:t>
    </dgm:pt>
    <dgm:pt modelId="{2DF5E04A-BA0C-466F-95C7-07960A2F82A2}" type="sibTrans" cxnId="{F1DF23D7-9BBC-43DE-9F8E-90418DDE1C60}">
      <dgm:prSet/>
      <dgm:spPr/>
      <dgm:t>
        <a:bodyPr/>
        <a:lstStyle/>
        <a:p>
          <a:endParaRPr lang="en-US"/>
        </a:p>
      </dgm:t>
    </dgm:pt>
    <dgm:pt modelId="{8126C9FF-4BB8-4480-A33D-3BF9EE28C3E6}">
      <dgm:prSet/>
      <dgm:spPr/>
      <dgm:t>
        <a:bodyPr/>
        <a:lstStyle/>
        <a:p>
          <a:r>
            <a:rPr lang="en-US"/>
            <a:t>Continuous monitoring and improvement</a:t>
          </a:r>
        </a:p>
      </dgm:t>
    </dgm:pt>
    <dgm:pt modelId="{66642CBE-0E4B-4AC8-9429-379C26273B0E}" type="parTrans" cxnId="{61556AAE-F6E0-4622-8C4A-DD555427DB44}">
      <dgm:prSet/>
      <dgm:spPr/>
      <dgm:t>
        <a:bodyPr/>
        <a:lstStyle/>
        <a:p>
          <a:endParaRPr lang="en-US"/>
        </a:p>
      </dgm:t>
    </dgm:pt>
    <dgm:pt modelId="{C748A5CE-64DC-4540-8F17-821C83906D47}" type="sibTrans" cxnId="{61556AAE-F6E0-4622-8C4A-DD555427DB44}">
      <dgm:prSet/>
      <dgm:spPr/>
      <dgm:t>
        <a:bodyPr/>
        <a:lstStyle/>
        <a:p>
          <a:endParaRPr lang="en-US"/>
        </a:p>
      </dgm:t>
    </dgm:pt>
    <dgm:pt modelId="{4AF89E77-5D96-41F1-9AC9-A94733486DF6}" type="pres">
      <dgm:prSet presAssocID="{AB46DBCF-651B-4218-B6ED-3E1B8AC57880}" presName="root" presStyleCnt="0">
        <dgm:presLayoutVars>
          <dgm:dir/>
          <dgm:resizeHandles val="exact"/>
        </dgm:presLayoutVars>
      </dgm:prSet>
      <dgm:spPr/>
    </dgm:pt>
    <dgm:pt modelId="{0A19023C-5CC5-48A2-A880-C2F62341B08C}" type="pres">
      <dgm:prSet presAssocID="{AB46DBCF-651B-4218-B6ED-3E1B8AC57880}" presName="container" presStyleCnt="0">
        <dgm:presLayoutVars>
          <dgm:dir/>
          <dgm:resizeHandles val="exact"/>
        </dgm:presLayoutVars>
      </dgm:prSet>
      <dgm:spPr/>
    </dgm:pt>
    <dgm:pt modelId="{C117ED3B-C474-4254-87EB-8D0E294376F6}" type="pres">
      <dgm:prSet presAssocID="{97A8B05E-2A33-4C0D-9D3D-A6F05F922814}" presName="compNode" presStyleCnt="0"/>
      <dgm:spPr/>
    </dgm:pt>
    <dgm:pt modelId="{2D13833A-77EB-4AC3-A299-DD1E4086E20A}" type="pres">
      <dgm:prSet presAssocID="{97A8B05E-2A33-4C0D-9D3D-A6F05F922814}" presName="iconBgRect" presStyleLbl="bgShp" presStyleIdx="0" presStyleCnt="5"/>
      <dgm:spPr/>
    </dgm:pt>
    <dgm:pt modelId="{F9141541-E14E-427C-875B-10EE000621F8}" type="pres">
      <dgm:prSet presAssocID="{97A8B05E-2A33-4C0D-9D3D-A6F05F92281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D03194B0-6A8C-40D7-8F55-0C51290D5DDE}" type="pres">
      <dgm:prSet presAssocID="{97A8B05E-2A33-4C0D-9D3D-A6F05F922814}" presName="spaceRect" presStyleCnt="0"/>
      <dgm:spPr/>
    </dgm:pt>
    <dgm:pt modelId="{28C98CF9-076E-45FD-9234-3D984A4AF4A2}" type="pres">
      <dgm:prSet presAssocID="{97A8B05E-2A33-4C0D-9D3D-A6F05F922814}" presName="textRect" presStyleLbl="revTx" presStyleIdx="0" presStyleCnt="5">
        <dgm:presLayoutVars>
          <dgm:chMax val="1"/>
          <dgm:chPref val="1"/>
        </dgm:presLayoutVars>
      </dgm:prSet>
      <dgm:spPr/>
    </dgm:pt>
    <dgm:pt modelId="{48BF2FE9-A19F-4693-88CE-6AF0B821918A}" type="pres">
      <dgm:prSet presAssocID="{C81375CB-D0EA-48E4-B7EE-AC5D3C40917F}" presName="sibTrans" presStyleLbl="sibTrans2D1" presStyleIdx="0" presStyleCnt="0"/>
      <dgm:spPr/>
    </dgm:pt>
    <dgm:pt modelId="{AB4B4EEF-A05E-4E0D-970E-3489EE4F6647}" type="pres">
      <dgm:prSet presAssocID="{98F35E68-C0E3-434E-AB8C-943CA2446146}" presName="compNode" presStyleCnt="0"/>
      <dgm:spPr/>
    </dgm:pt>
    <dgm:pt modelId="{071C6C30-6000-4959-B411-8174BF238B0C}" type="pres">
      <dgm:prSet presAssocID="{98F35E68-C0E3-434E-AB8C-943CA2446146}" presName="iconBgRect" presStyleLbl="bgShp" presStyleIdx="1" presStyleCnt="5"/>
      <dgm:spPr/>
    </dgm:pt>
    <dgm:pt modelId="{86E7E8F7-E06B-4DE6-8F27-990547F9556B}" type="pres">
      <dgm:prSet presAssocID="{98F35E68-C0E3-434E-AB8C-943CA244614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ecycle"/>
        </a:ext>
      </dgm:extLst>
    </dgm:pt>
    <dgm:pt modelId="{A9C889DC-F8D0-4E72-BC69-3877EE0D11EB}" type="pres">
      <dgm:prSet presAssocID="{98F35E68-C0E3-434E-AB8C-943CA2446146}" presName="spaceRect" presStyleCnt="0"/>
      <dgm:spPr/>
    </dgm:pt>
    <dgm:pt modelId="{3132F469-D99C-42AF-B5B3-323A677CE739}" type="pres">
      <dgm:prSet presAssocID="{98F35E68-C0E3-434E-AB8C-943CA2446146}" presName="textRect" presStyleLbl="revTx" presStyleIdx="1" presStyleCnt="5">
        <dgm:presLayoutVars>
          <dgm:chMax val="1"/>
          <dgm:chPref val="1"/>
        </dgm:presLayoutVars>
      </dgm:prSet>
      <dgm:spPr/>
    </dgm:pt>
    <dgm:pt modelId="{53E25D8F-CF2C-4EFB-A287-6BB3C546CBEE}" type="pres">
      <dgm:prSet presAssocID="{20FAD057-8F5F-459A-AA97-3F64B6A2FAE4}" presName="sibTrans" presStyleLbl="sibTrans2D1" presStyleIdx="0" presStyleCnt="0"/>
      <dgm:spPr/>
    </dgm:pt>
    <dgm:pt modelId="{3AFE9EC0-C741-4723-953A-09BC0CA6C039}" type="pres">
      <dgm:prSet presAssocID="{2E6C1907-B98E-4CA3-8B83-7B9ABFBDE8DC}" presName="compNode" presStyleCnt="0"/>
      <dgm:spPr/>
    </dgm:pt>
    <dgm:pt modelId="{98D39962-305B-4EC6-A93E-D9BAA0B5FAF0}" type="pres">
      <dgm:prSet presAssocID="{2E6C1907-B98E-4CA3-8B83-7B9ABFBDE8DC}" presName="iconBgRect" presStyleLbl="bgShp" presStyleIdx="2" presStyleCnt="5"/>
      <dgm:spPr/>
    </dgm:pt>
    <dgm:pt modelId="{597A1F6C-22DB-4A2A-A090-8C7C67DD6FA3}" type="pres">
      <dgm:prSet presAssocID="{2E6C1907-B98E-4CA3-8B83-7B9ABFBDE8D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8DA9ACAD-7E1A-4954-88C2-853450986D35}" type="pres">
      <dgm:prSet presAssocID="{2E6C1907-B98E-4CA3-8B83-7B9ABFBDE8DC}" presName="spaceRect" presStyleCnt="0"/>
      <dgm:spPr/>
    </dgm:pt>
    <dgm:pt modelId="{518B233A-26BE-4B7D-971A-A554E75D3D8F}" type="pres">
      <dgm:prSet presAssocID="{2E6C1907-B98E-4CA3-8B83-7B9ABFBDE8DC}" presName="textRect" presStyleLbl="revTx" presStyleIdx="2" presStyleCnt="5">
        <dgm:presLayoutVars>
          <dgm:chMax val="1"/>
          <dgm:chPref val="1"/>
        </dgm:presLayoutVars>
      </dgm:prSet>
      <dgm:spPr/>
    </dgm:pt>
    <dgm:pt modelId="{83E65C0C-7A69-4198-9569-33C619FF553C}" type="pres">
      <dgm:prSet presAssocID="{D9482ED9-FCCB-4CB5-BFD3-70EE34E88062}" presName="sibTrans" presStyleLbl="sibTrans2D1" presStyleIdx="0" presStyleCnt="0"/>
      <dgm:spPr/>
    </dgm:pt>
    <dgm:pt modelId="{7F956AC0-68A1-4448-9240-68CFE45BB14D}" type="pres">
      <dgm:prSet presAssocID="{FE9F82C4-35D7-40BF-B974-455F16C20674}" presName="compNode" presStyleCnt="0"/>
      <dgm:spPr/>
    </dgm:pt>
    <dgm:pt modelId="{0CBC99D0-F032-4984-A174-3295308D60C8}" type="pres">
      <dgm:prSet presAssocID="{FE9F82C4-35D7-40BF-B974-455F16C20674}" presName="iconBgRect" presStyleLbl="bgShp" presStyleIdx="3" presStyleCnt="5"/>
      <dgm:spPr/>
    </dgm:pt>
    <dgm:pt modelId="{F59C09D4-530F-43C2-8185-BC8D202CD744}" type="pres">
      <dgm:prSet presAssocID="{FE9F82C4-35D7-40BF-B974-455F16C2067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gaphone"/>
        </a:ext>
      </dgm:extLst>
    </dgm:pt>
    <dgm:pt modelId="{2FEFC01D-3FD9-44DB-AF1D-D054F527C8A9}" type="pres">
      <dgm:prSet presAssocID="{FE9F82C4-35D7-40BF-B974-455F16C20674}" presName="spaceRect" presStyleCnt="0"/>
      <dgm:spPr/>
    </dgm:pt>
    <dgm:pt modelId="{3949B5F3-CA4D-449B-8E2A-EB8DDAEEDD74}" type="pres">
      <dgm:prSet presAssocID="{FE9F82C4-35D7-40BF-B974-455F16C20674}" presName="textRect" presStyleLbl="revTx" presStyleIdx="3" presStyleCnt="5">
        <dgm:presLayoutVars>
          <dgm:chMax val="1"/>
          <dgm:chPref val="1"/>
        </dgm:presLayoutVars>
      </dgm:prSet>
      <dgm:spPr/>
    </dgm:pt>
    <dgm:pt modelId="{BF753580-EA78-4ACC-AA74-A728831B7F29}" type="pres">
      <dgm:prSet presAssocID="{2DF5E04A-BA0C-466F-95C7-07960A2F82A2}" presName="sibTrans" presStyleLbl="sibTrans2D1" presStyleIdx="0" presStyleCnt="0"/>
      <dgm:spPr/>
    </dgm:pt>
    <dgm:pt modelId="{4B32BFAC-642A-41F6-AAAC-92D7072FCA44}" type="pres">
      <dgm:prSet presAssocID="{8126C9FF-4BB8-4480-A33D-3BF9EE28C3E6}" presName="compNode" presStyleCnt="0"/>
      <dgm:spPr/>
    </dgm:pt>
    <dgm:pt modelId="{F27F24C5-B649-4D31-B794-DBCD4FB272BB}" type="pres">
      <dgm:prSet presAssocID="{8126C9FF-4BB8-4480-A33D-3BF9EE28C3E6}" presName="iconBgRect" presStyleLbl="bgShp" presStyleIdx="4" presStyleCnt="5"/>
      <dgm:spPr/>
    </dgm:pt>
    <dgm:pt modelId="{CBB9C621-F345-4291-B12B-5FAD8F0CA767}" type="pres">
      <dgm:prSet presAssocID="{8126C9FF-4BB8-4480-A33D-3BF9EE28C3E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pward trend"/>
        </a:ext>
      </dgm:extLst>
    </dgm:pt>
    <dgm:pt modelId="{5961D9A3-DBEB-439E-AE35-99532A4C10E2}" type="pres">
      <dgm:prSet presAssocID="{8126C9FF-4BB8-4480-A33D-3BF9EE28C3E6}" presName="spaceRect" presStyleCnt="0"/>
      <dgm:spPr/>
    </dgm:pt>
    <dgm:pt modelId="{39AC59D8-3F35-4EEF-AA2D-1B7D3C1FDB15}" type="pres">
      <dgm:prSet presAssocID="{8126C9FF-4BB8-4480-A33D-3BF9EE28C3E6}" presName="textRect" presStyleLbl="revTx" presStyleIdx="4" presStyleCnt="5">
        <dgm:presLayoutVars>
          <dgm:chMax val="1"/>
          <dgm:chPref val="1"/>
        </dgm:presLayoutVars>
      </dgm:prSet>
      <dgm:spPr/>
    </dgm:pt>
  </dgm:ptLst>
  <dgm:cxnLst>
    <dgm:cxn modelId="{099F5302-4F96-4AB1-94C4-7102423A2A14}" type="presOf" srcId="{2E6C1907-B98E-4CA3-8B83-7B9ABFBDE8DC}" destId="{518B233A-26BE-4B7D-971A-A554E75D3D8F}" srcOrd="0" destOrd="0" presId="urn:microsoft.com/office/officeart/2018/2/layout/IconCircleList"/>
    <dgm:cxn modelId="{B5DB8114-7076-484B-B8D1-7C748AD50249}" srcId="{AB46DBCF-651B-4218-B6ED-3E1B8AC57880}" destId="{97A8B05E-2A33-4C0D-9D3D-A6F05F922814}" srcOrd="0" destOrd="0" parTransId="{E78731E1-5335-470A-9CAC-463D3FB7E4BA}" sibTransId="{C81375CB-D0EA-48E4-B7EE-AC5D3C40917F}"/>
    <dgm:cxn modelId="{3877DB20-7F29-4DEC-8782-A4ED2A691DBF}" srcId="{AB46DBCF-651B-4218-B6ED-3E1B8AC57880}" destId="{98F35E68-C0E3-434E-AB8C-943CA2446146}" srcOrd="1" destOrd="0" parTransId="{5B96DA3C-8B56-4C31-9635-776D7DA92B0E}" sibTransId="{20FAD057-8F5F-459A-AA97-3F64B6A2FAE4}"/>
    <dgm:cxn modelId="{DE7B4E2E-9A6B-4F06-B315-4D4C24A99B78}" type="presOf" srcId="{8126C9FF-4BB8-4480-A33D-3BF9EE28C3E6}" destId="{39AC59D8-3F35-4EEF-AA2D-1B7D3C1FDB15}" srcOrd="0" destOrd="0" presId="urn:microsoft.com/office/officeart/2018/2/layout/IconCircleList"/>
    <dgm:cxn modelId="{8315BE33-182A-4CD9-AFA7-BAA8BD55E590}" type="presOf" srcId="{FE9F82C4-35D7-40BF-B974-455F16C20674}" destId="{3949B5F3-CA4D-449B-8E2A-EB8DDAEEDD74}" srcOrd="0" destOrd="0" presId="urn:microsoft.com/office/officeart/2018/2/layout/IconCircleList"/>
    <dgm:cxn modelId="{7FFF5F52-8A3A-471D-852B-85B158A9DAAD}" type="presOf" srcId="{97A8B05E-2A33-4C0D-9D3D-A6F05F922814}" destId="{28C98CF9-076E-45FD-9234-3D984A4AF4A2}" srcOrd="0" destOrd="0" presId="urn:microsoft.com/office/officeart/2018/2/layout/IconCircleList"/>
    <dgm:cxn modelId="{179D0A57-359D-4C09-AA81-5A4FE5941F86}" type="presOf" srcId="{2DF5E04A-BA0C-466F-95C7-07960A2F82A2}" destId="{BF753580-EA78-4ACC-AA74-A728831B7F29}" srcOrd="0" destOrd="0" presId="urn:microsoft.com/office/officeart/2018/2/layout/IconCircleList"/>
    <dgm:cxn modelId="{61556AAE-F6E0-4622-8C4A-DD555427DB44}" srcId="{AB46DBCF-651B-4218-B6ED-3E1B8AC57880}" destId="{8126C9FF-4BB8-4480-A33D-3BF9EE28C3E6}" srcOrd="4" destOrd="0" parTransId="{66642CBE-0E4B-4AC8-9429-379C26273B0E}" sibTransId="{C748A5CE-64DC-4540-8F17-821C83906D47}"/>
    <dgm:cxn modelId="{03ECF9AF-D20C-4820-9C31-FD4B865418D4}" type="presOf" srcId="{C81375CB-D0EA-48E4-B7EE-AC5D3C40917F}" destId="{48BF2FE9-A19F-4693-88CE-6AF0B821918A}" srcOrd="0" destOrd="0" presId="urn:microsoft.com/office/officeart/2018/2/layout/IconCircleList"/>
    <dgm:cxn modelId="{C42142C1-206A-4ED1-83FB-2DD38303BEB7}" type="presOf" srcId="{AB46DBCF-651B-4218-B6ED-3E1B8AC57880}" destId="{4AF89E77-5D96-41F1-9AC9-A94733486DF6}" srcOrd="0" destOrd="0" presId="urn:microsoft.com/office/officeart/2018/2/layout/IconCircleList"/>
    <dgm:cxn modelId="{F1DF23D7-9BBC-43DE-9F8E-90418DDE1C60}" srcId="{AB46DBCF-651B-4218-B6ED-3E1B8AC57880}" destId="{FE9F82C4-35D7-40BF-B974-455F16C20674}" srcOrd="3" destOrd="0" parTransId="{C55BC633-C1B7-46B3-9AA5-5C1E4AF478F2}" sibTransId="{2DF5E04A-BA0C-466F-95C7-07960A2F82A2}"/>
    <dgm:cxn modelId="{87A0B4E2-818D-4158-AA86-2AE931C02A38}" srcId="{AB46DBCF-651B-4218-B6ED-3E1B8AC57880}" destId="{2E6C1907-B98E-4CA3-8B83-7B9ABFBDE8DC}" srcOrd="2" destOrd="0" parTransId="{34291C0D-FA4C-43BF-BE91-27FA7D2EFA4C}" sibTransId="{D9482ED9-FCCB-4CB5-BFD3-70EE34E88062}"/>
    <dgm:cxn modelId="{F4D4BDE4-70C0-4962-AF5F-13473DBD45A1}" type="presOf" srcId="{20FAD057-8F5F-459A-AA97-3F64B6A2FAE4}" destId="{53E25D8F-CF2C-4EFB-A287-6BB3C546CBEE}" srcOrd="0" destOrd="0" presId="urn:microsoft.com/office/officeart/2018/2/layout/IconCircleList"/>
    <dgm:cxn modelId="{E4AA99EA-06E3-4BE5-B0FD-E4B109417439}" type="presOf" srcId="{98F35E68-C0E3-434E-AB8C-943CA2446146}" destId="{3132F469-D99C-42AF-B5B3-323A677CE739}" srcOrd="0" destOrd="0" presId="urn:microsoft.com/office/officeart/2018/2/layout/IconCircleList"/>
    <dgm:cxn modelId="{F89635F4-4775-4E9D-823A-B0ED2BFD7867}" type="presOf" srcId="{D9482ED9-FCCB-4CB5-BFD3-70EE34E88062}" destId="{83E65C0C-7A69-4198-9569-33C619FF553C}" srcOrd="0" destOrd="0" presId="urn:microsoft.com/office/officeart/2018/2/layout/IconCircleList"/>
    <dgm:cxn modelId="{9F668643-2340-4C99-BDCD-C78C3A377A52}" type="presParOf" srcId="{4AF89E77-5D96-41F1-9AC9-A94733486DF6}" destId="{0A19023C-5CC5-48A2-A880-C2F62341B08C}" srcOrd="0" destOrd="0" presId="urn:microsoft.com/office/officeart/2018/2/layout/IconCircleList"/>
    <dgm:cxn modelId="{9334C317-95D8-427A-8107-EFA1FE7D9E86}" type="presParOf" srcId="{0A19023C-5CC5-48A2-A880-C2F62341B08C}" destId="{C117ED3B-C474-4254-87EB-8D0E294376F6}" srcOrd="0" destOrd="0" presId="urn:microsoft.com/office/officeart/2018/2/layout/IconCircleList"/>
    <dgm:cxn modelId="{F211F866-B207-45BE-9E21-04E6BF6725A5}" type="presParOf" srcId="{C117ED3B-C474-4254-87EB-8D0E294376F6}" destId="{2D13833A-77EB-4AC3-A299-DD1E4086E20A}" srcOrd="0" destOrd="0" presId="urn:microsoft.com/office/officeart/2018/2/layout/IconCircleList"/>
    <dgm:cxn modelId="{D7249B8D-E31E-487F-A4EF-3860FD7B4134}" type="presParOf" srcId="{C117ED3B-C474-4254-87EB-8D0E294376F6}" destId="{F9141541-E14E-427C-875B-10EE000621F8}" srcOrd="1" destOrd="0" presId="urn:microsoft.com/office/officeart/2018/2/layout/IconCircleList"/>
    <dgm:cxn modelId="{13BE2927-C4A6-473B-BC58-73B3B0A1DDE7}" type="presParOf" srcId="{C117ED3B-C474-4254-87EB-8D0E294376F6}" destId="{D03194B0-6A8C-40D7-8F55-0C51290D5DDE}" srcOrd="2" destOrd="0" presId="urn:microsoft.com/office/officeart/2018/2/layout/IconCircleList"/>
    <dgm:cxn modelId="{55D31540-1602-4732-B1ED-A6D10718B55D}" type="presParOf" srcId="{C117ED3B-C474-4254-87EB-8D0E294376F6}" destId="{28C98CF9-076E-45FD-9234-3D984A4AF4A2}" srcOrd="3" destOrd="0" presId="urn:microsoft.com/office/officeart/2018/2/layout/IconCircleList"/>
    <dgm:cxn modelId="{459E4540-E9CA-4D5C-8F92-AEBABF46A78D}" type="presParOf" srcId="{0A19023C-5CC5-48A2-A880-C2F62341B08C}" destId="{48BF2FE9-A19F-4693-88CE-6AF0B821918A}" srcOrd="1" destOrd="0" presId="urn:microsoft.com/office/officeart/2018/2/layout/IconCircleList"/>
    <dgm:cxn modelId="{8AE337AC-E655-4382-9907-7CC3CF1ACE2D}" type="presParOf" srcId="{0A19023C-5CC5-48A2-A880-C2F62341B08C}" destId="{AB4B4EEF-A05E-4E0D-970E-3489EE4F6647}" srcOrd="2" destOrd="0" presId="urn:microsoft.com/office/officeart/2018/2/layout/IconCircleList"/>
    <dgm:cxn modelId="{1B58850D-51BD-4472-89BB-942AF3981F43}" type="presParOf" srcId="{AB4B4EEF-A05E-4E0D-970E-3489EE4F6647}" destId="{071C6C30-6000-4959-B411-8174BF238B0C}" srcOrd="0" destOrd="0" presId="urn:microsoft.com/office/officeart/2018/2/layout/IconCircleList"/>
    <dgm:cxn modelId="{70184332-AED0-48E8-A5AA-F3863E8CC0E6}" type="presParOf" srcId="{AB4B4EEF-A05E-4E0D-970E-3489EE4F6647}" destId="{86E7E8F7-E06B-4DE6-8F27-990547F9556B}" srcOrd="1" destOrd="0" presId="urn:microsoft.com/office/officeart/2018/2/layout/IconCircleList"/>
    <dgm:cxn modelId="{D2899697-29B2-417A-94D1-E17D0C12952F}" type="presParOf" srcId="{AB4B4EEF-A05E-4E0D-970E-3489EE4F6647}" destId="{A9C889DC-F8D0-4E72-BC69-3877EE0D11EB}" srcOrd="2" destOrd="0" presId="urn:microsoft.com/office/officeart/2018/2/layout/IconCircleList"/>
    <dgm:cxn modelId="{79D2C1CE-3847-4138-A4F2-94C5E57DD724}" type="presParOf" srcId="{AB4B4EEF-A05E-4E0D-970E-3489EE4F6647}" destId="{3132F469-D99C-42AF-B5B3-323A677CE739}" srcOrd="3" destOrd="0" presId="urn:microsoft.com/office/officeart/2018/2/layout/IconCircleList"/>
    <dgm:cxn modelId="{444EE49C-39D8-4B88-B21D-A9CDEB2658FB}" type="presParOf" srcId="{0A19023C-5CC5-48A2-A880-C2F62341B08C}" destId="{53E25D8F-CF2C-4EFB-A287-6BB3C546CBEE}" srcOrd="3" destOrd="0" presId="urn:microsoft.com/office/officeart/2018/2/layout/IconCircleList"/>
    <dgm:cxn modelId="{5F62848C-00F1-460F-883F-B6EEB97D1939}" type="presParOf" srcId="{0A19023C-5CC5-48A2-A880-C2F62341B08C}" destId="{3AFE9EC0-C741-4723-953A-09BC0CA6C039}" srcOrd="4" destOrd="0" presId="urn:microsoft.com/office/officeart/2018/2/layout/IconCircleList"/>
    <dgm:cxn modelId="{E28D0F6C-4783-486A-BC55-3742B02C6083}" type="presParOf" srcId="{3AFE9EC0-C741-4723-953A-09BC0CA6C039}" destId="{98D39962-305B-4EC6-A93E-D9BAA0B5FAF0}" srcOrd="0" destOrd="0" presId="urn:microsoft.com/office/officeart/2018/2/layout/IconCircleList"/>
    <dgm:cxn modelId="{C650569D-4CAC-41F1-A788-99615AD5961E}" type="presParOf" srcId="{3AFE9EC0-C741-4723-953A-09BC0CA6C039}" destId="{597A1F6C-22DB-4A2A-A090-8C7C67DD6FA3}" srcOrd="1" destOrd="0" presId="urn:microsoft.com/office/officeart/2018/2/layout/IconCircleList"/>
    <dgm:cxn modelId="{70D2F093-24E5-4F4B-B95F-1D74DE1462CD}" type="presParOf" srcId="{3AFE9EC0-C741-4723-953A-09BC0CA6C039}" destId="{8DA9ACAD-7E1A-4954-88C2-853450986D35}" srcOrd="2" destOrd="0" presId="urn:microsoft.com/office/officeart/2018/2/layout/IconCircleList"/>
    <dgm:cxn modelId="{8A3D10FF-385F-4229-A3A0-AD908BF0C513}" type="presParOf" srcId="{3AFE9EC0-C741-4723-953A-09BC0CA6C039}" destId="{518B233A-26BE-4B7D-971A-A554E75D3D8F}" srcOrd="3" destOrd="0" presId="urn:microsoft.com/office/officeart/2018/2/layout/IconCircleList"/>
    <dgm:cxn modelId="{19614296-EBB2-4AFE-9AF3-ABEDFEACBE37}" type="presParOf" srcId="{0A19023C-5CC5-48A2-A880-C2F62341B08C}" destId="{83E65C0C-7A69-4198-9569-33C619FF553C}" srcOrd="5" destOrd="0" presId="urn:microsoft.com/office/officeart/2018/2/layout/IconCircleList"/>
    <dgm:cxn modelId="{B1F28E7A-4A5B-4451-9550-856818D1EE70}" type="presParOf" srcId="{0A19023C-5CC5-48A2-A880-C2F62341B08C}" destId="{7F956AC0-68A1-4448-9240-68CFE45BB14D}" srcOrd="6" destOrd="0" presId="urn:microsoft.com/office/officeart/2018/2/layout/IconCircleList"/>
    <dgm:cxn modelId="{0E47518C-9C22-4DD2-BEB6-40E44232D654}" type="presParOf" srcId="{7F956AC0-68A1-4448-9240-68CFE45BB14D}" destId="{0CBC99D0-F032-4984-A174-3295308D60C8}" srcOrd="0" destOrd="0" presId="urn:microsoft.com/office/officeart/2018/2/layout/IconCircleList"/>
    <dgm:cxn modelId="{99CAA2A1-FC2A-4908-8FBB-20ACE7C85888}" type="presParOf" srcId="{7F956AC0-68A1-4448-9240-68CFE45BB14D}" destId="{F59C09D4-530F-43C2-8185-BC8D202CD744}" srcOrd="1" destOrd="0" presId="urn:microsoft.com/office/officeart/2018/2/layout/IconCircleList"/>
    <dgm:cxn modelId="{B372C44E-F3C2-4BD8-ADAC-76FBFCB37EB6}" type="presParOf" srcId="{7F956AC0-68A1-4448-9240-68CFE45BB14D}" destId="{2FEFC01D-3FD9-44DB-AF1D-D054F527C8A9}" srcOrd="2" destOrd="0" presId="urn:microsoft.com/office/officeart/2018/2/layout/IconCircleList"/>
    <dgm:cxn modelId="{8B3234B7-467A-4759-8691-4B7A5F778DD3}" type="presParOf" srcId="{7F956AC0-68A1-4448-9240-68CFE45BB14D}" destId="{3949B5F3-CA4D-449B-8E2A-EB8DDAEEDD74}" srcOrd="3" destOrd="0" presId="urn:microsoft.com/office/officeart/2018/2/layout/IconCircleList"/>
    <dgm:cxn modelId="{0B83AC11-5BFA-4AAC-BF61-B3122476EF09}" type="presParOf" srcId="{0A19023C-5CC5-48A2-A880-C2F62341B08C}" destId="{BF753580-EA78-4ACC-AA74-A728831B7F29}" srcOrd="7" destOrd="0" presId="urn:microsoft.com/office/officeart/2018/2/layout/IconCircleList"/>
    <dgm:cxn modelId="{D6D7EF20-6837-477B-9C47-A055AE45EC39}" type="presParOf" srcId="{0A19023C-5CC5-48A2-A880-C2F62341B08C}" destId="{4B32BFAC-642A-41F6-AAAC-92D7072FCA44}" srcOrd="8" destOrd="0" presId="urn:microsoft.com/office/officeart/2018/2/layout/IconCircleList"/>
    <dgm:cxn modelId="{9F795EE2-23CF-4A0F-A343-81D3E0A4032F}" type="presParOf" srcId="{4B32BFAC-642A-41F6-AAAC-92D7072FCA44}" destId="{F27F24C5-B649-4D31-B794-DBCD4FB272BB}" srcOrd="0" destOrd="0" presId="urn:microsoft.com/office/officeart/2018/2/layout/IconCircleList"/>
    <dgm:cxn modelId="{ABBE2F15-9191-49B9-8EF8-453BF74EEDEA}" type="presParOf" srcId="{4B32BFAC-642A-41F6-AAAC-92D7072FCA44}" destId="{CBB9C621-F345-4291-B12B-5FAD8F0CA767}" srcOrd="1" destOrd="0" presId="urn:microsoft.com/office/officeart/2018/2/layout/IconCircleList"/>
    <dgm:cxn modelId="{9B6CE4F9-E0FF-47AC-B60F-8D482204853E}" type="presParOf" srcId="{4B32BFAC-642A-41F6-AAAC-92D7072FCA44}" destId="{5961D9A3-DBEB-439E-AE35-99532A4C10E2}" srcOrd="2" destOrd="0" presId="urn:microsoft.com/office/officeart/2018/2/layout/IconCircleList"/>
    <dgm:cxn modelId="{CACF16E4-E9EA-4ACF-A50F-D8218BB4514F}" type="presParOf" srcId="{4B32BFAC-642A-41F6-AAAC-92D7072FCA44}" destId="{39AC59D8-3F35-4EEF-AA2D-1B7D3C1FDB15}"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0ECD85-0785-40A6-8D39-B185CD36C195}">
      <dsp:nvSpPr>
        <dsp:cNvPr id="0" name=""/>
        <dsp:cNvSpPr/>
      </dsp:nvSpPr>
      <dsp:spPr>
        <a:xfrm>
          <a:off x="1747800" y="60859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47EF2B-BE2F-424C-B60A-6B04703A9644}">
      <dsp:nvSpPr>
        <dsp:cNvPr id="0" name=""/>
        <dsp:cNvSpPr/>
      </dsp:nvSpPr>
      <dsp:spPr>
        <a:xfrm>
          <a:off x="559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Kenya’s waste management sector</a:t>
          </a:r>
        </a:p>
      </dsp:txBody>
      <dsp:txXfrm>
        <a:off x="559800" y="3022743"/>
        <a:ext cx="4320000" cy="720000"/>
      </dsp:txXfrm>
    </dsp:sp>
    <dsp:sp modelId="{2C2F8B06-694B-43D0-9635-4AC30887B820}">
      <dsp:nvSpPr>
        <dsp:cNvPr id="0" name=""/>
        <dsp:cNvSpPr/>
      </dsp:nvSpPr>
      <dsp:spPr>
        <a:xfrm>
          <a:off x="6823800" y="60859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A22A87-F209-4530-BBF6-1A38F31585D7}">
      <dsp:nvSpPr>
        <dsp:cNvPr id="0" name=""/>
        <dsp:cNvSpPr/>
      </dsp:nvSpPr>
      <dsp:spPr>
        <a:xfrm>
          <a:off x="5635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Global importance of sustainable waste management</a:t>
          </a:r>
        </a:p>
      </dsp:txBody>
      <dsp:txXfrm>
        <a:off x="5635800" y="3022743"/>
        <a:ext cx="4320000" cy="720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7DAB1-BE7B-4688-B634-40351A027C3C}">
      <dsp:nvSpPr>
        <dsp:cNvPr id="0" name=""/>
        <dsp:cNvSpPr/>
      </dsp:nvSpPr>
      <dsp:spPr>
        <a:xfrm>
          <a:off x="1747800" y="60859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1489BD-2B8B-4287-B866-3E7AFD5851FD}">
      <dsp:nvSpPr>
        <dsp:cNvPr id="0" name=""/>
        <dsp:cNvSpPr/>
      </dsp:nvSpPr>
      <dsp:spPr>
        <a:xfrm>
          <a:off x="559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The importance of transitioning to sustainable practices</a:t>
          </a:r>
        </a:p>
      </dsp:txBody>
      <dsp:txXfrm>
        <a:off x="559800" y="3022743"/>
        <a:ext cx="4320000" cy="720000"/>
      </dsp:txXfrm>
    </dsp:sp>
    <dsp:sp modelId="{E10B7AA4-BC6B-4A87-B13E-8FDE7B901EF8}">
      <dsp:nvSpPr>
        <dsp:cNvPr id="0" name=""/>
        <dsp:cNvSpPr/>
      </dsp:nvSpPr>
      <dsp:spPr>
        <a:xfrm>
          <a:off x="6823800" y="60859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68F644-1F3E-4440-9F53-9C2257E7AFEA}">
      <dsp:nvSpPr>
        <dsp:cNvPr id="0" name=""/>
        <dsp:cNvSpPr/>
      </dsp:nvSpPr>
      <dsp:spPr>
        <a:xfrm>
          <a:off x="5635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EPR as a key strategy for sustainable waste management future</a:t>
          </a:r>
        </a:p>
      </dsp:txBody>
      <dsp:txXfrm>
        <a:off x="5635800" y="3022743"/>
        <a:ext cx="432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F4BD5B-F9C9-49F1-84F1-FB74FF34A365}">
      <dsp:nvSpPr>
        <dsp:cNvPr id="0" name=""/>
        <dsp:cNvSpPr/>
      </dsp:nvSpPr>
      <dsp:spPr>
        <a:xfrm>
          <a:off x="0" y="3581"/>
          <a:ext cx="10506456" cy="76296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12900A-0C3D-41DA-9422-1F582AA69436}">
      <dsp:nvSpPr>
        <dsp:cNvPr id="0" name=""/>
        <dsp:cNvSpPr/>
      </dsp:nvSpPr>
      <dsp:spPr>
        <a:xfrm>
          <a:off x="230796" y="175248"/>
          <a:ext cx="419630" cy="4196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E2C0C6-198C-4947-8B6D-03A3A6CC1B23}">
      <dsp:nvSpPr>
        <dsp:cNvPr id="0" name=""/>
        <dsp:cNvSpPr/>
      </dsp:nvSpPr>
      <dsp:spPr>
        <a:xfrm>
          <a:off x="881223" y="3581"/>
          <a:ext cx="9625232" cy="762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47" tIns="80747" rIns="80747" bIns="80747" numCol="1" spcCol="1270" anchor="ctr" anchorCtr="0">
          <a:noAutofit/>
        </a:bodyPr>
        <a:lstStyle/>
        <a:p>
          <a:pPr marL="0" lvl="0" indent="0" algn="l" defTabSz="844550">
            <a:lnSpc>
              <a:spcPct val="100000"/>
            </a:lnSpc>
            <a:spcBef>
              <a:spcPct val="0"/>
            </a:spcBef>
            <a:spcAft>
              <a:spcPct val="35000"/>
            </a:spcAft>
            <a:buNone/>
          </a:pPr>
          <a:r>
            <a:rPr lang="en-US" sz="1900" kern="1200"/>
            <a:t>Part II of the Sustainable Waste Management (Extended Producer Responsibility) Regulations, 2023, mandates certain responsibilities for producers under section 13 of the Act. ​</a:t>
          </a:r>
        </a:p>
      </dsp:txBody>
      <dsp:txXfrm>
        <a:off x="881223" y="3581"/>
        <a:ext cx="9625232" cy="762963"/>
      </dsp:txXfrm>
    </dsp:sp>
    <dsp:sp modelId="{AFFDF330-6DCD-4964-AA68-8D05B47BB8E5}">
      <dsp:nvSpPr>
        <dsp:cNvPr id="0" name=""/>
        <dsp:cNvSpPr/>
      </dsp:nvSpPr>
      <dsp:spPr>
        <a:xfrm>
          <a:off x="0" y="957286"/>
          <a:ext cx="10506456" cy="76296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693444-D60A-438C-BDEC-5F44B321066A}">
      <dsp:nvSpPr>
        <dsp:cNvPr id="0" name=""/>
        <dsp:cNvSpPr/>
      </dsp:nvSpPr>
      <dsp:spPr>
        <a:xfrm>
          <a:off x="230796" y="1128953"/>
          <a:ext cx="419630" cy="4196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C9CB87-B34F-4339-89A4-865D25F383A0}">
      <dsp:nvSpPr>
        <dsp:cNvPr id="0" name=""/>
        <dsp:cNvSpPr/>
      </dsp:nvSpPr>
      <dsp:spPr>
        <a:xfrm>
          <a:off x="881223" y="957286"/>
          <a:ext cx="9625232" cy="762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47" tIns="80747" rIns="80747" bIns="80747" numCol="1" spcCol="1270" anchor="ctr" anchorCtr="0">
          <a:noAutofit/>
        </a:bodyPr>
        <a:lstStyle/>
        <a:p>
          <a:pPr marL="0" lvl="0" indent="0" algn="l" defTabSz="844550">
            <a:lnSpc>
              <a:spcPct val="100000"/>
            </a:lnSpc>
            <a:spcBef>
              <a:spcPct val="0"/>
            </a:spcBef>
            <a:spcAft>
              <a:spcPct val="35000"/>
            </a:spcAft>
            <a:buNone/>
          </a:pPr>
          <a:r>
            <a:rPr lang="en-US" sz="1900" kern="1200"/>
            <a:t>Producers must establish take-back schemes which may include deposit refund system when appropriate, and either set up or join individual or collective EPR compliance schemes. ​</a:t>
          </a:r>
        </a:p>
      </dsp:txBody>
      <dsp:txXfrm>
        <a:off x="881223" y="957286"/>
        <a:ext cx="9625232" cy="762963"/>
      </dsp:txXfrm>
    </dsp:sp>
    <dsp:sp modelId="{566EFBF2-F4BD-4E4B-B91B-9C66D92ABC1D}">
      <dsp:nvSpPr>
        <dsp:cNvPr id="0" name=""/>
        <dsp:cNvSpPr/>
      </dsp:nvSpPr>
      <dsp:spPr>
        <a:xfrm>
          <a:off x="0" y="1910991"/>
          <a:ext cx="10506456" cy="76296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45EF15-B81D-4031-8606-DEB3018595FA}">
      <dsp:nvSpPr>
        <dsp:cNvPr id="0" name=""/>
        <dsp:cNvSpPr/>
      </dsp:nvSpPr>
      <dsp:spPr>
        <a:xfrm>
          <a:off x="230796" y="2082657"/>
          <a:ext cx="419630" cy="4196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EBF2AC-041C-4BC2-96BA-5C9720726361}">
      <dsp:nvSpPr>
        <dsp:cNvPr id="0" name=""/>
        <dsp:cNvSpPr/>
      </dsp:nvSpPr>
      <dsp:spPr>
        <a:xfrm>
          <a:off x="881223" y="1910991"/>
          <a:ext cx="9625232" cy="762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47" tIns="80747" rIns="80747" bIns="80747" numCol="1" spcCol="1270" anchor="ctr" anchorCtr="0">
          <a:noAutofit/>
        </a:bodyPr>
        <a:lstStyle/>
        <a:p>
          <a:pPr marL="0" lvl="0" indent="0" algn="l" defTabSz="844550">
            <a:lnSpc>
              <a:spcPct val="100000"/>
            </a:lnSpc>
            <a:spcBef>
              <a:spcPct val="0"/>
            </a:spcBef>
            <a:spcAft>
              <a:spcPct val="35000"/>
            </a:spcAft>
            <a:buNone/>
          </a:pPr>
          <a:r>
            <a:rPr lang="en-US" sz="1900" kern="1200"/>
            <a:t>They are required to register with NEMA and regularly report on the status of their obligations' implementation. ​</a:t>
          </a:r>
        </a:p>
      </dsp:txBody>
      <dsp:txXfrm>
        <a:off x="881223" y="1910991"/>
        <a:ext cx="9625232" cy="762963"/>
      </dsp:txXfrm>
    </dsp:sp>
    <dsp:sp modelId="{220D96D8-A5F6-4383-B562-6FB5252D9787}">
      <dsp:nvSpPr>
        <dsp:cNvPr id="0" name=""/>
        <dsp:cNvSpPr/>
      </dsp:nvSpPr>
      <dsp:spPr>
        <a:xfrm>
          <a:off x="0" y="2864695"/>
          <a:ext cx="10506456" cy="76296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261AC7-28FA-4EBB-A855-FD2AA706650C}">
      <dsp:nvSpPr>
        <dsp:cNvPr id="0" name=""/>
        <dsp:cNvSpPr/>
      </dsp:nvSpPr>
      <dsp:spPr>
        <a:xfrm>
          <a:off x="230796" y="3036362"/>
          <a:ext cx="419630" cy="4196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579E4B-6C18-4B23-9D7A-C3A85E275AE0}">
      <dsp:nvSpPr>
        <dsp:cNvPr id="0" name=""/>
        <dsp:cNvSpPr/>
      </dsp:nvSpPr>
      <dsp:spPr>
        <a:xfrm>
          <a:off x="881223" y="2864695"/>
          <a:ext cx="9625232" cy="762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47" tIns="80747" rIns="80747" bIns="80747" numCol="1" spcCol="1270" anchor="ctr" anchorCtr="0">
          <a:noAutofit/>
        </a:bodyPr>
        <a:lstStyle/>
        <a:p>
          <a:pPr marL="0" lvl="0" indent="0" algn="l" defTabSz="844550">
            <a:lnSpc>
              <a:spcPct val="100000"/>
            </a:lnSpc>
            <a:spcBef>
              <a:spcPct val="0"/>
            </a:spcBef>
            <a:spcAft>
              <a:spcPct val="35000"/>
            </a:spcAft>
            <a:buNone/>
          </a:pPr>
          <a:r>
            <a:rPr lang="en-US" sz="1900" kern="1200"/>
            <a:t>The regulations also stress the importance of designing environmentally friendly products and packaging that minimise waste and facilitate reuse and recycling. ​</a:t>
          </a:r>
        </a:p>
      </dsp:txBody>
      <dsp:txXfrm>
        <a:off x="881223" y="2864695"/>
        <a:ext cx="9625232" cy="762963"/>
      </dsp:txXfrm>
    </dsp:sp>
    <dsp:sp modelId="{4A53CA2C-3D5B-48D0-8E3B-422D288DCBAE}">
      <dsp:nvSpPr>
        <dsp:cNvPr id="0" name=""/>
        <dsp:cNvSpPr/>
      </dsp:nvSpPr>
      <dsp:spPr>
        <a:xfrm>
          <a:off x="0" y="3818400"/>
          <a:ext cx="10506456" cy="762963"/>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D1A2E7-D3E0-490A-B451-C76010F15BAB}">
      <dsp:nvSpPr>
        <dsp:cNvPr id="0" name=""/>
        <dsp:cNvSpPr/>
      </dsp:nvSpPr>
      <dsp:spPr>
        <a:xfrm>
          <a:off x="230796" y="3990067"/>
          <a:ext cx="419630" cy="41963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1FC8CC-571B-4E29-900D-486F28301DD1}">
      <dsp:nvSpPr>
        <dsp:cNvPr id="0" name=""/>
        <dsp:cNvSpPr/>
      </dsp:nvSpPr>
      <dsp:spPr>
        <a:xfrm>
          <a:off x="881223" y="3818400"/>
          <a:ext cx="9625232" cy="762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47" tIns="80747" rIns="80747" bIns="80747" numCol="1" spcCol="1270" anchor="ctr" anchorCtr="0">
          <a:noAutofit/>
        </a:bodyPr>
        <a:lstStyle/>
        <a:p>
          <a:pPr marL="0" lvl="0" indent="0" algn="l" defTabSz="844550">
            <a:lnSpc>
              <a:spcPct val="100000"/>
            </a:lnSpc>
            <a:spcBef>
              <a:spcPct val="0"/>
            </a:spcBef>
            <a:spcAft>
              <a:spcPct val="35000"/>
            </a:spcAft>
            <a:buNone/>
          </a:pPr>
          <a:r>
            <a:rPr lang="en-US" sz="1900" kern="1200"/>
            <a:t>Producers should take financial, organisational, and physical responsibility for managing, treating, and disposing of their post-consumer products and waste generated by their products.</a:t>
          </a:r>
        </a:p>
      </dsp:txBody>
      <dsp:txXfrm>
        <a:off x="881223" y="3818400"/>
        <a:ext cx="9625232" cy="7629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E745E8-A7E6-4EC8-A477-5EACCEFD303B}">
      <dsp:nvSpPr>
        <dsp:cNvPr id="0" name=""/>
        <dsp:cNvSpPr/>
      </dsp:nvSpPr>
      <dsp:spPr>
        <a:xfrm>
          <a:off x="0" y="465893"/>
          <a:ext cx="10515600" cy="6493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100000"/>
            </a:lnSpc>
            <a:spcBef>
              <a:spcPct val="0"/>
            </a:spcBef>
            <a:spcAft>
              <a:spcPct val="35000"/>
            </a:spcAft>
            <a:buNone/>
          </a:pPr>
          <a:r>
            <a:rPr lang="en-US" sz="1500" kern="1200"/>
            <a:t>Producers are further instructed to provide consumers with updated information regarding the quantities of products they introduce into the national market, their recyclability, reusability, interpretation of packaging labels, and market traceability mechanisms. ​</a:t>
          </a:r>
        </a:p>
      </dsp:txBody>
      <dsp:txXfrm>
        <a:off x="31699" y="497592"/>
        <a:ext cx="10452202" cy="585952"/>
      </dsp:txXfrm>
    </dsp:sp>
    <dsp:sp modelId="{907FB1C2-C9CB-47D1-9A4B-3EB0641BDB1B}">
      <dsp:nvSpPr>
        <dsp:cNvPr id="0" name=""/>
        <dsp:cNvSpPr/>
      </dsp:nvSpPr>
      <dsp:spPr>
        <a:xfrm>
          <a:off x="0" y="1158444"/>
          <a:ext cx="10515600" cy="6493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100000"/>
            </a:lnSpc>
            <a:spcBef>
              <a:spcPct val="0"/>
            </a:spcBef>
            <a:spcAft>
              <a:spcPct val="35000"/>
            </a:spcAft>
            <a:buNone/>
          </a:pPr>
          <a:r>
            <a:rPr lang="en-US" sz="1500" kern="1200"/>
            <a:t>They must educate consumers about their roles in reuse, return, and take back schemes and the meanings of recycling and recovery labels and symbols on products. ​</a:t>
          </a:r>
        </a:p>
      </dsp:txBody>
      <dsp:txXfrm>
        <a:off x="31699" y="1190143"/>
        <a:ext cx="10452202" cy="585952"/>
      </dsp:txXfrm>
    </dsp:sp>
    <dsp:sp modelId="{D15FE3DE-45A2-4CD1-9690-088568ACF72D}">
      <dsp:nvSpPr>
        <dsp:cNvPr id="0" name=""/>
        <dsp:cNvSpPr/>
      </dsp:nvSpPr>
      <dsp:spPr>
        <a:xfrm>
          <a:off x="0" y="1850994"/>
          <a:ext cx="10515600" cy="6493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100000"/>
            </a:lnSpc>
            <a:spcBef>
              <a:spcPct val="0"/>
            </a:spcBef>
            <a:spcAft>
              <a:spcPct val="35000"/>
            </a:spcAft>
            <a:buNone/>
          </a:pPr>
          <a:r>
            <a:rPr lang="en-US" sz="1500" kern="1200"/>
            <a:t>Producers are also expected to promote awareness about managing post-consumer products they introduce into the market and carry out product lifecycle assessments to enhance environmental sustainability.​</a:t>
          </a:r>
        </a:p>
      </dsp:txBody>
      <dsp:txXfrm>
        <a:off x="31699" y="1882693"/>
        <a:ext cx="10452202" cy="585952"/>
      </dsp:txXfrm>
    </dsp:sp>
    <dsp:sp modelId="{EAC6F2C9-1BCE-4CAC-B7A7-C42038516519}">
      <dsp:nvSpPr>
        <dsp:cNvPr id="0" name=""/>
        <dsp:cNvSpPr/>
      </dsp:nvSpPr>
      <dsp:spPr>
        <a:xfrm>
          <a:off x="0" y="2543544"/>
          <a:ext cx="10515600" cy="6493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100000"/>
            </a:lnSpc>
            <a:spcBef>
              <a:spcPct val="0"/>
            </a:spcBef>
            <a:spcAft>
              <a:spcPct val="35000"/>
            </a:spcAft>
            <a:buNone/>
          </a:pPr>
          <a:r>
            <a:rPr lang="en-US" sz="1500" kern="1200"/>
            <a:t>A producer may execute all or part of their extended responsibility obligations through a membership agreement to a collective scheme managed by a producer responsibility organisation. ​</a:t>
          </a:r>
        </a:p>
      </dsp:txBody>
      <dsp:txXfrm>
        <a:off x="31699" y="2575243"/>
        <a:ext cx="10452202" cy="585952"/>
      </dsp:txXfrm>
    </dsp:sp>
    <dsp:sp modelId="{A289D51B-DA11-46AC-8CB2-0A3E0E4D0627}">
      <dsp:nvSpPr>
        <dsp:cNvPr id="0" name=""/>
        <dsp:cNvSpPr/>
      </dsp:nvSpPr>
      <dsp:spPr>
        <a:xfrm>
          <a:off x="0" y="3236094"/>
          <a:ext cx="10515600" cy="6493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100000"/>
            </a:lnSpc>
            <a:spcBef>
              <a:spcPct val="0"/>
            </a:spcBef>
            <a:spcAft>
              <a:spcPct val="35000"/>
            </a:spcAft>
            <a:buNone/>
          </a:pPr>
          <a:r>
            <a:rPr lang="en-US" sz="1500" kern="1200"/>
            <a:t>The lack of an established compliance scheme does not exempt producers from their obligations. Individual compliance schemes apply when a producer has registered a unique product without a like product in the market.</a:t>
          </a:r>
        </a:p>
      </dsp:txBody>
      <dsp:txXfrm>
        <a:off x="31699" y="3267793"/>
        <a:ext cx="10452202" cy="5859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1892E5-D857-4C65-98E0-AB5D866C6AC8}">
      <dsp:nvSpPr>
        <dsp:cNvPr id="0" name=""/>
        <dsp:cNvSpPr/>
      </dsp:nvSpPr>
      <dsp:spPr>
        <a:xfrm>
          <a:off x="0" y="717"/>
          <a:ext cx="6301601" cy="16792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BE427D-7F56-4E72-BDA2-A89FBCEA28E2}">
      <dsp:nvSpPr>
        <dsp:cNvPr id="0" name=""/>
        <dsp:cNvSpPr/>
      </dsp:nvSpPr>
      <dsp:spPr>
        <a:xfrm>
          <a:off x="507973" y="378548"/>
          <a:ext cx="923587" cy="9235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34EE1F-9B77-4537-BDA3-4DF492CC07E4}">
      <dsp:nvSpPr>
        <dsp:cNvPr id="0" name=""/>
        <dsp:cNvSpPr/>
      </dsp:nvSpPr>
      <dsp:spPr>
        <a:xfrm>
          <a:off x="1939533" y="717"/>
          <a:ext cx="4362067" cy="167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21" tIns="177721" rIns="177721" bIns="177721" numCol="1" spcCol="1270" anchor="ctr" anchorCtr="0">
          <a:noAutofit/>
        </a:bodyPr>
        <a:lstStyle/>
        <a:p>
          <a:pPr marL="0" lvl="0" indent="0" algn="l" defTabSz="1111250">
            <a:lnSpc>
              <a:spcPct val="90000"/>
            </a:lnSpc>
            <a:spcBef>
              <a:spcPct val="0"/>
            </a:spcBef>
            <a:spcAft>
              <a:spcPct val="35000"/>
            </a:spcAft>
            <a:buNone/>
          </a:pPr>
          <a:r>
            <a:rPr lang="en-US" sz="2500" kern="1200"/>
            <a:t>Environmental and economic rationale</a:t>
          </a:r>
        </a:p>
      </dsp:txBody>
      <dsp:txXfrm>
        <a:off x="1939533" y="717"/>
        <a:ext cx="4362067" cy="1679249"/>
      </dsp:txXfrm>
    </dsp:sp>
    <dsp:sp modelId="{DE48836D-21E1-4E61-AC7A-6721B70A714B}">
      <dsp:nvSpPr>
        <dsp:cNvPr id="0" name=""/>
        <dsp:cNvSpPr/>
      </dsp:nvSpPr>
      <dsp:spPr>
        <a:xfrm>
          <a:off x="0" y="2099779"/>
          <a:ext cx="6301601" cy="16792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AB35EB-4C96-4EBD-A2D8-2E60DB2EF9A3}">
      <dsp:nvSpPr>
        <dsp:cNvPr id="0" name=""/>
        <dsp:cNvSpPr/>
      </dsp:nvSpPr>
      <dsp:spPr>
        <a:xfrm>
          <a:off x="507973" y="2477610"/>
          <a:ext cx="923587" cy="9235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35D11E-93DE-400A-A82B-ADEDD9DBC626}">
      <dsp:nvSpPr>
        <dsp:cNvPr id="0" name=""/>
        <dsp:cNvSpPr/>
      </dsp:nvSpPr>
      <dsp:spPr>
        <a:xfrm>
          <a:off x="1939533" y="2099779"/>
          <a:ext cx="4362067" cy="167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21" tIns="177721" rIns="177721" bIns="177721" numCol="1" spcCol="1270" anchor="ctr" anchorCtr="0">
          <a:noAutofit/>
        </a:bodyPr>
        <a:lstStyle/>
        <a:p>
          <a:pPr marL="0" lvl="0" indent="0" algn="l" defTabSz="1111250">
            <a:lnSpc>
              <a:spcPct val="90000"/>
            </a:lnSpc>
            <a:spcBef>
              <a:spcPct val="0"/>
            </a:spcBef>
            <a:spcAft>
              <a:spcPct val="35000"/>
            </a:spcAft>
            <a:buNone/>
          </a:pPr>
          <a:r>
            <a:rPr lang="en-US" sz="2500" kern="1200"/>
            <a:t>Impact on resource management and waste reduction</a:t>
          </a:r>
        </a:p>
      </dsp:txBody>
      <dsp:txXfrm>
        <a:off x="1939533" y="2099779"/>
        <a:ext cx="4362067" cy="1679249"/>
      </dsp:txXfrm>
    </dsp:sp>
    <dsp:sp modelId="{1EE2FD5B-31FF-4E6C-B49F-797E1D099315}">
      <dsp:nvSpPr>
        <dsp:cNvPr id="0" name=""/>
        <dsp:cNvSpPr/>
      </dsp:nvSpPr>
      <dsp:spPr>
        <a:xfrm>
          <a:off x="0" y="4198841"/>
          <a:ext cx="6301601" cy="16792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CD87BA-CF1D-496A-9E37-387C64712E3E}">
      <dsp:nvSpPr>
        <dsp:cNvPr id="0" name=""/>
        <dsp:cNvSpPr/>
      </dsp:nvSpPr>
      <dsp:spPr>
        <a:xfrm>
          <a:off x="507973" y="4576672"/>
          <a:ext cx="923587" cy="9235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217879-E457-4550-8807-2864941ED15F}">
      <dsp:nvSpPr>
        <dsp:cNvPr id="0" name=""/>
        <dsp:cNvSpPr/>
      </dsp:nvSpPr>
      <dsp:spPr>
        <a:xfrm>
          <a:off x="1939533" y="4198841"/>
          <a:ext cx="4362067" cy="167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21" tIns="177721" rIns="177721" bIns="177721" numCol="1" spcCol="1270" anchor="ctr" anchorCtr="0">
          <a:noAutofit/>
        </a:bodyPr>
        <a:lstStyle/>
        <a:p>
          <a:pPr marL="0" lvl="0" indent="0" algn="l" defTabSz="1111250">
            <a:lnSpc>
              <a:spcPct val="90000"/>
            </a:lnSpc>
            <a:spcBef>
              <a:spcPct val="0"/>
            </a:spcBef>
            <a:spcAft>
              <a:spcPct val="35000"/>
            </a:spcAft>
            <a:buNone/>
          </a:pPr>
          <a:r>
            <a:rPr lang="en-US" sz="2500" kern="1200"/>
            <a:t>Global success stories</a:t>
          </a:r>
        </a:p>
      </dsp:txBody>
      <dsp:txXfrm>
        <a:off x="1939533" y="4198841"/>
        <a:ext cx="4362067" cy="16792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4DB195-165E-44DB-8D72-1ADA8B3465E4}">
      <dsp:nvSpPr>
        <dsp:cNvPr id="0" name=""/>
        <dsp:cNvSpPr/>
      </dsp:nvSpPr>
      <dsp:spPr>
        <a:xfrm>
          <a:off x="0" y="3399"/>
          <a:ext cx="10515600" cy="7240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3137F5-EF7C-4559-BD41-FE4C370C1B13}">
      <dsp:nvSpPr>
        <dsp:cNvPr id="0" name=""/>
        <dsp:cNvSpPr/>
      </dsp:nvSpPr>
      <dsp:spPr>
        <a:xfrm>
          <a:off x="219037" y="166319"/>
          <a:ext cx="398249" cy="3982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1A7CAC-827B-433E-A294-0804EDBFCFB7}">
      <dsp:nvSpPr>
        <dsp:cNvPr id="0" name=""/>
        <dsp:cNvSpPr/>
      </dsp:nvSpPr>
      <dsp:spPr>
        <a:xfrm>
          <a:off x="836323" y="3399"/>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US" sz="1900" kern="1200"/>
            <a:t>Collection systems and infrastructure</a:t>
          </a:r>
        </a:p>
      </dsp:txBody>
      <dsp:txXfrm>
        <a:off x="836323" y="3399"/>
        <a:ext cx="9679276" cy="724089"/>
      </dsp:txXfrm>
    </dsp:sp>
    <dsp:sp modelId="{E19097D0-A219-4E2D-BA93-41686E024916}">
      <dsp:nvSpPr>
        <dsp:cNvPr id="0" name=""/>
        <dsp:cNvSpPr/>
      </dsp:nvSpPr>
      <dsp:spPr>
        <a:xfrm>
          <a:off x="0" y="908511"/>
          <a:ext cx="10515600" cy="7240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AB4D9A-828E-4F87-8728-CB31864274D1}">
      <dsp:nvSpPr>
        <dsp:cNvPr id="0" name=""/>
        <dsp:cNvSpPr/>
      </dsp:nvSpPr>
      <dsp:spPr>
        <a:xfrm>
          <a:off x="219037" y="1071431"/>
          <a:ext cx="398249" cy="3982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067861A-9710-471B-88ED-CA2C59A8751A}">
      <dsp:nvSpPr>
        <dsp:cNvPr id="0" name=""/>
        <dsp:cNvSpPr/>
      </dsp:nvSpPr>
      <dsp:spPr>
        <a:xfrm>
          <a:off x="836323" y="908511"/>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US" sz="1900" kern="1200"/>
            <a:t>Financing mechanisms</a:t>
          </a:r>
        </a:p>
      </dsp:txBody>
      <dsp:txXfrm>
        <a:off x="836323" y="908511"/>
        <a:ext cx="9679276" cy="724089"/>
      </dsp:txXfrm>
    </dsp:sp>
    <dsp:sp modelId="{FB17584B-DD05-4D0C-B9E7-83E8108B5A82}">
      <dsp:nvSpPr>
        <dsp:cNvPr id="0" name=""/>
        <dsp:cNvSpPr/>
      </dsp:nvSpPr>
      <dsp:spPr>
        <a:xfrm>
          <a:off x="0" y="1813624"/>
          <a:ext cx="10515600" cy="7240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C822BC-BE52-497B-88E2-31EE8F1B7643}">
      <dsp:nvSpPr>
        <dsp:cNvPr id="0" name=""/>
        <dsp:cNvSpPr/>
      </dsp:nvSpPr>
      <dsp:spPr>
        <a:xfrm>
          <a:off x="219037" y="1976544"/>
          <a:ext cx="398249" cy="3982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55BC48-8D84-4D79-B552-B0A18DF466B9}">
      <dsp:nvSpPr>
        <dsp:cNvPr id="0" name=""/>
        <dsp:cNvSpPr/>
      </dsp:nvSpPr>
      <dsp:spPr>
        <a:xfrm>
          <a:off x="836323" y="1813624"/>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US" sz="1900" kern="1200"/>
            <a:t>Producer roles and responsibilities</a:t>
          </a:r>
        </a:p>
      </dsp:txBody>
      <dsp:txXfrm>
        <a:off x="836323" y="1813624"/>
        <a:ext cx="9679276" cy="724089"/>
      </dsp:txXfrm>
    </dsp:sp>
    <dsp:sp modelId="{C171B198-B0AA-4B53-9938-6E3ACAD4D34E}">
      <dsp:nvSpPr>
        <dsp:cNvPr id="0" name=""/>
        <dsp:cNvSpPr/>
      </dsp:nvSpPr>
      <dsp:spPr>
        <a:xfrm>
          <a:off x="0" y="2718736"/>
          <a:ext cx="10515600" cy="7240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4C193F-1D58-4774-9ABC-C768CE474241}">
      <dsp:nvSpPr>
        <dsp:cNvPr id="0" name=""/>
        <dsp:cNvSpPr/>
      </dsp:nvSpPr>
      <dsp:spPr>
        <a:xfrm>
          <a:off x="219037" y="2881656"/>
          <a:ext cx="398249" cy="3982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2BCD5B-2B4E-42FE-90A5-A60F319E64F4}">
      <dsp:nvSpPr>
        <dsp:cNvPr id="0" name=""/>
        <dsp:cNvSpPr/>
      </dsp:nvSpPr>
      <dsp:spPr>
        <a:xfrm>
          <a:off x="836323" y="2718736"/>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US" sz="1900" kern="1200"/>
            <a:t>Consumer awareness and participation</a:t>
          </a:r>
        </a:p>
      </dsp:txBody>
      <dsp:txXfrm>
        <a:off x="836323" y="2718736"/>
        <a:ext cx="9679276" cy="724089"/>
      </dsp:txXfrm>
    </dsp:sp>
    <dsp:sp modelId="{D6EDAF6B-E11F-4C00-9E2C-802D90BED007}">
      <dsp:nvSpPr>
        <dsp:cNvPr id="0" name=""/>
        <dsp:cNvSpPr/>
      </dsp:nvSpPr>
      <dsp:spPr>
        <a:xfrm>
          <a:off x="0" y="3623848"/>
          <a:ext cx="10515600" cy="7240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E77A3B-0610-45C9-BA16-6274502DB500}">
      <dsp:nvSpPr>
        <dsp:cNvPr id="0" name=""/>
        <dsp:cNvSpPr/>
      </dsp:nvSpPr>
      <dsp:spPr>
        <a:xfrm>
          <a:off x="219037" y="3786768"/>
          <a:ext cx="398249" cy="3982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081217-9DEF-49F7-AEB7-B3FE01E81C47}">
      <dsp:nvSpPr>
        <dsp:cNvPr id="0" name=""/>
        <dsp:cNvSpPr/>
      </dsp:nvSpPr>
      <dsp:spPr>
        <a:xfrm>
          <a:off x="836323" y="3623848"/>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US" sz="1900" kern="1200"/>
            <a:t>Regulatory frameworks</a:t>
          </a:r>
        </a:p>
      </dsp:txBody>
      <dsp:txXfrm>
        <a:off x="836323" y="3623848"/>
        <a:ext cx="9679276" cy="7240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738FD6-9EDE-46E4-B59D-0A5C616D4EE7}">
      <dsp:nvSpPr>
        <dsp:cNvPr id="0" name=""/>
        <dsp:cNvSpPr/>
      </dsp:nvSpPr>
      <dsp:spPr>
        <a:xfrm>
          <a:off x="0" y="640"/>
          <a:ext cx="6589260" cy="14979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058F88-7C2E-41A7-9E95-758CA0293B13}">
      <dsp:nvSpPr>
        <dsp:cNvPr id="0" name=""/>
        <dsp:cNvSpPr/>
      </dsp:nvSpPr>
      <dsp:spPr>
        <a:xfrm>
          <a:off x="453120" y="337671"/>
          <a:ext cx="823854" cy="8238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C5AC7A-B535-4EE4-B74E-EE6A344E0E4A}">
      <dsp:nvSpPr>
        <dsp:cNvPr id="0" name=""/>
        <dsp:cNvSpPr/>
      </dsp:nvSpPr>
      <dsp:spPr>
        <a:xfrm>
          <a:off x="1730095" y="640"/>
          <a:ext cx="4859164" cy="1497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530" tIns="158530" rIns="158530" bIns="158530" numCol="1" spcCol="1270" anchor="ctr" anchorCtr="0">
          <a:noAutofit/>
        </a:bodyPr>
        <a:lstStyle/>
        <a:p>
          <a:pPr marL="0" lvl="0" indent="0" algn="l" defTabSz="1111250">
            <a:lnSpc>
              <a:spcPct val="90000"/>
            </a:lnSpc>
            <a:spcBef>
              <a:spcPct val="0"/>
            </a:spcBef>
            <a:spcAft>
              <a:spcPct val="35000"/>
            </a:spcAft>
            <a:buNone/>
          </a:pPr>
          <a:r>
            <a:rPr lang="en-US" sz="2500" kern="1200"/>
            <a:t>Market size tends to grow with EPR development​</a:t>
          </a:r>
        </a:p>
      </dsp:txBody>
      <dsp:txXfrm>
        <a:off x="1730095" y="640"/>
        <a:ext cx="4859164" cy="1497917"/>
      </dsp:txXfrm>
    </dsp:sp>
    <dsp:sp modelId="{C63BCC34-DBA0-419D-A10C-89539BA0A29B}">
      <dsp:nvSpPr>
        <dsp:cNvPr id="0" name=""/>
        <dsp:cNvSpPr/>
      </dsp:nvSpPr>
      <dsp:spPr>
        <a:xfrm>
          <a:off x="0" y="1873037"/>
          <a:ext cx="6589260" cy="14979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61DF24-D899-4FE1-A280-EC79DC824B4F}">
      <dsp:nvSpPr>
        <dsp:cNvPr id="0" name=""/>
        <dsp:cNvSpPr/>
      </dsp:nvSpPr>
      <dsp:spPr>
        <a:xfrm>
          <a:off x="453120" y="2210069"/>
          <a:ext cx="823854" cy="8238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4A0107-BA15-4A6C-8EF2-502FD2945C0F}">
      <dsp:nvSpPr>
        <dsp:cNvPr id="0" name=""/>
        <dsp:cNvSpPr/>
      </dsp:nvSpPr>
      <dsp:spPr>
        <a:xfrm>
          <a:off x="1730095" y="1873037"/>
          <a:ext cx="4859164" cy="1497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530" tIns="158530" rIns="158530" bIns="158530" numCol="1" spcCol="1270" anchor="ctr" anchorCtr="0">
          <a:noAutofit/>
        </a:bodyPr>
        <a:lstStyle/>
        <a:p>
          <a:pPr marL="0" lvl="0" indent="0" algn="l" defTabSz="1111250">
            <a:lnSpc>
              <a:spcPct val="90000"/>
            </a:lnSpc>
            <a:spcBef>
              <a:spcPct val="0"/>
            </a:spcBef>
            <a:spcAft>
              <a:spcPct val="35000"/>
            </a:spcAft>
            <a:buNone/>
          </a:pPr>
          <a:r>
            <a:rPr lang="en-US" sz="2500" kern="1200"/>
            <a:t>Non-valuable fractions are financed by the system for collection and treatment​</a:t>
          </a:r>
        </a:p>
      </dsp:txBody>
      <dsp:txXfrm>
        <a:off x="1730095" y="1873037"/>
        <a:ext cx="4859164" cy="1497917"/>
      </dsp:txXfrm>
    </dsp:sp>
    <dsp:sp modelId="{4951C221-716E-48F1-81CB-58368687BFE6}">
      <dsp:nvSpPr>
        <dsp:cNvPr id="0" name=""/>
        <dsp:cNvSpPr/>
      </dsp:nvSpPr>
      <dsp:spPr>
        <a:xfrm>
          <a:off x="0" y="3745434"/>
          <a:ext cx="6589260" cy="14979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3F0C83-C03D-4F27-84E2-4A9B6334C61A}">
      <dsp:nvSpPr>
        <dsp:cNvPr id="0" name=""/>
        <dsp:cNvSpPr/>
      </dsp:nvSpPr>
      <dsp:spPr>
        <a:xfrm>
          <a:off x="453120" y="4082466"/>
          <a:ext cx="823854" cy="8238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04756C4-BC36-4F63-8F67-94CD08EC0E89}">
      <dsp:nvSpPr>
        <dsp:cNvPr id="0" name=""/>
        <dsp:cNvSpPr/>
      </dsp:nvSpPr>
      <dsp:spPr>
        <a:xfrm>
          <a:off x="1730095" y="3745434"/>
          <a:ext cx="4859164" cy="1497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530" tIns="158530" rIns="158530" bIns="158530" numCol="1" spcCol="1270" anchor="ctr" anchorCtr="0">
          <a:noAutofit/>
        </a:bodyPr>
        <a:lstStyle/>
        <a:p>
          <a:pPr marL="0" lvl="0" indent="0" algn="l" defTabSz="1111250">
            <a:lnSpc>
              <a:spcPct val="90000"/>
            </a:lnSpc>
            <a:spcBef>
              <a:spcPct val="0"/>
            </a:spcBef>
            <a:spcAft>
              <a:spcPct val="35000"/>
            </a:spcAft>
            <a:buNone/>
          </a:pPr>
          <a:r>
            <a:rPr lang="en-US" sz="2500" kern="1200"/>
            <a:t>Capacity investment opportunity – ROI easier with enforced regulations and targets​</a:t>
          </a:r>
        </a:p>
      </dsp:txBody>
      <dsp:txXfrm>
        <a:off x="1730095" y="3745434"/>
        <a:ext cx="4859164" cy="149791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870CDD-8C97-4262-A395-4C66620314B2}">
      <dsp:nvSpPr>
        <dsp:cNvPr id="0" name=""/>
        <dsp:cNvSpPr/>
      </dsp:nvSpPr>
      <dsp:spPr>
        <a:xfrm>
          <a:off x="0" y="287791"/>
          <a:ext cx="1513675" cy="9082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Level playing field for all producers  through good EPR design and enforcement ensures​</a:t>
          </a:r>
        </a:p>
      </dsp:txBody>
      <dsp:txXfrm>
        <a:off x="0" y="287791"/>
        <a:ext cx="1513675" cy="908205"/>
      </dsp:txXfrm>
    </dsp:sp>
    <dsp:sp modelId="{B07A4C2B-65FB-444C-8177-652D237CE289}">
      <dsp:nvSpPr>
        <dsp:cNvPr id="0" name=""/>
        <dsp:cNvSpPr/>
      </dsp:nvSpPr>
      <dsp:spPr>
        <a:xfrm>
          <a:off x="1665043" y="287791"/>
          <a:ext cx="1513675" cy="9082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No discrimination between producers​</a:t>
          </a:r>
        </a:p>
      </dsp:txBody>
      <dsp:txXfrm>
        <a:off x="1665043" y="287791"/>
        <a:ext cx="1513675" cy="908205"/>
      </dsp:txXfrm>
    </dsp:sp>
    <dsp:sp modelId="{E47B6E95-9C2D-48CF-AA8B-1D151D8EC50D}">
      <dsp:nvSpPr>
        <dsp:cNvPr id="0" name=""/>
        <dsp:cNvSpPr/>
      </dsp:nvSpPr>
      <dsp:spPr>
        <a:xfrm>
          <a:off x="3330086" y="287791"/>
          <a:ext cx="1513675" cy="9082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Free-riders are dissuaded​</a:t>
          </a:r>
        </a:p>
      </dsp:txBody>
      <dsp:txXfrm>
        <a:off x="3330086" y="287791"/>
        <a:ext cx="1513675" cy="908205"/>
      </dsp:txXfrm>
    </dsp:sp>
    <dsp:sp modelId="{90257DE4-7341-480A-A193-6A05E8AAB6B2}">
      <dsp:nvSpPr>
        <dsp:cNvPr id="0" name=""/>
        <dsp:cNvSpPr/>
      </dsp:nvSpPr>
      <dsp:spPr>
        <a:xfrm>
          <a:off x="0" y="1347364"/>
          <a:ext cx="1513675" cy="9082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Ability to reap rewards from own product design efforts​</a:t>
          </a:r>
        </a:p>
      </dsp:txBody>
      <dsp:txXfrm>
        <a:off x="0" y="1347364"/>
        <a:ext cx="1513675" cy="908205"/>
      </dsp:txXfrm>
    </dsp:sp>
    <dsp:sp modelId="{6BED3093-0CC1-4EC0-A735-219778A73E66}">
      <dsp:nvSpPr>
        <dsp:cNvPr id="0" name=""/>
        <dsp:cNvSpPr/>
      </dsp:nvSpPr>
      <dsp:spPr>
        <a:xfrm>
          <a:off x="1665043" y="1347364"/>
          <a:ext cx="1513675" cy="9082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Material-based fees​</a:t>
          </a:r>
        </a:p>
      </dsp:txBody>
      <dsp:txXfrm>
        <a:off x="1665043" y="1347364"/>
        <a:ext cx="1513675" cy="908205"/>
      </dsp:txXfrm>
    </dsp:sp>
    <dsp:sp modelId="{A6C4BDF6-633C-4E31-887F-EDE06BDB9989}">
      <dsp:nvSpPr>
        <dsp:cNvPr id="0" name=""/>
        <dsp:cNvSpPr/>
      </dsp:nvSpPr>
      <dsp:spPr>
        <a:xfrm>
          <a:off x="3330086" y="1347364"/>
          <a:ext cx="1513675" cy="9082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Modulated fees​</a:t>
          </a:r>
        </a:p>
      </dsp:txBody>
      <dsp:txXfrm>
        <a:off x="3330086" y="1347364"/>
        <a:ext cx="1513675" cy="908205"/>
      </dsp:txXfrm>
    </dsp:sp>
    <dsp:sp modelId="{A3253639-84E5-4FC0-8753-889C297C332A}">
      <dsp:nvSpPr>
        <dsp:cNvPr id="0" name=""/>
        <dsp:cNvSpPr/>
      </dsp:nvSpPr>
      <dsp:spPr>
        <a:xfrm>
          <a:off x="832521" y="2406937"/>
          <a:ext cx="1513675" cy="9082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More control over design and operation than with a tax: Either as a PRO shareholder / administrator​ or as a customer selecting from various PROs​</a:t>
          </a:r>
        </a:p>
      </dsp:txBody>
      <dsp:txXfrm>
        <a:off x="832521" y="2406937"/>
        <a:ext cx="1513675" cy="908205"/>
      </dsp:txXfrm>
    </dsp:sp>
    <dsp:sp modelId="{C06C1839-8840-4ABC-8B69-7609E1ECC30F}">
      <dsp:nvSpPr>
        <dsp:cNvPr id="0" name=""/>
        <dsp:cNvSpPr/>
      </dsp:nvSpPr>
      <dsp:spPr>
        <a:xfrm>
          <a:off x="2497564" y="2406937"/>
          <a:ext cx="1513675" cy="9082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Under EPR, fees paid by producers are generally secured for their purpose (unlike taxes)</a:t>
          </a:r>
        </a:p>
      </dsp:txBody>
      <dsp:txXfrm>
        <a:off x="2497564" y="2406937"/>
        <a:ext cx="1513675" cy="90820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10573-82A1-4BB6-8B58-5B87CF3E5358}">
      <dsp:nvSpPr>
        <dsp:cNvPr id="0" name=""/>
        <dsp:cNvSpPr/>
      </dsp:nvSpPr>
      <dsp:spPr>
        <a:xfrm>
          <a:off x="0" y="638210"/>
          <a:ext cx="10515600"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Environmental</a:t>
          </a:r>
          <a:endParaRPr lang="en-US" sz="1700" kern="1200"/>
        </a:p>
      </dsp:txBody>
      <dsp:txXfrm>
        <a:off x="19904" y="658114"/>
        <a:ext cx="10475792" cy="367937"/>
      </dsp:txXfrm>
    </dsp:sp>
    <dsp:sp modelId="{2D6804ED-28A4-42CB-803D-AB018124F878}">
      <dsp:nvSpPr>
        <dsp:cNvPr id="0" name=""/>
        <dsp:cNvSpPr/>
      </dsp:nvSpPr>
      <dsp:spPr>
        <a:xfrm>
          <a:off x="0" y="1094915"/>
          <a:ext cx="10515600"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Increasing amounts of waste, that used to end up in the environment, get collected and treated under an EPR scheme​</a:t>
          </a:r>
        </a:p>
      </dsp:txBody>
      <dsp:txXfrm>
        <a:off x="19904" y="1114819"/>
        <a:ext cx="10475792" cy="367937"/>
      </dsp:txXfrm>
    </dsp:sp>
    <dsp:sp modelId="{DB544121-9F62-492B-9925-8AC21FACD7F7}">
      <dsp:nvSpPr>
        <dsp:cNvPr id="0" name=""/>
        <dsp:cNvSpPr/>
      </dsp:nvSpPr>
      <dsp:spPr>
        <a:xfrm>
          <a:off x="0" y="1502660"/>
          <a:ext cx="10515600" cy="897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Waste, that is disposed in landfills decreases significantly (GHG reduction)​</a:t>
          </a:r>
        </a:p>
        <a:p>
          <a:pPr marL="114300" lvl="1" indent="-114300" algn="l" defTabSz="577850">
            <a:lnSpc>
              <a:spcPct val="90000"/>
            </a:lnSpc>
            <a:spcBef>
              <a:spcPct val="0"/>
            </a:spcBef>
            <a:spcAft>
              <a:spcPct val="20000"/>
            </a:spcAft>
            <a:buChar char="•"/>
          </a:pPr>
          <a:r>
            <a:rPr lang="en-US" sz="1300" kern="1200"/>
            <a:t>Circularity is promoted​</a:t>
          </a:r>
        </a:p>
        <a:p>
          <a:pPr marL="114300" lvl="1" indent="-114300" algn="l" defTabSz="577850">
            <a:lnSpc>
              <a:spcPct val="90000"/>
            </a:lnSpc>
            <a:spcBef>
              <a:spcPct val="0"/>
            </a:spcBef>
            <a:spcAft>
              <a:spcPct val="20000"/>
            </a:spcAft>
            <a:buChar char="•"/>
          </a:pPr>
          <a:r>
            <a:rPr lang="en-US" sz="1300" kern="1200"/>
            <a:t>Incentives for producers to improve the recyclability​</a:t>
          </a:r>
        </a:p>
        <a:p>
          <a:pPr marL="114300" lvl="1" indent="-114300" algn="l" defTabSz="577850">
            <a:lnSpc>
              <a:spcPct val="90000"/>
            </a:lnSpc>
            <a:spcBef>
              <a:spcPct val="0"/>
            </a:spcBef>
            <a:spcAft>
              <a:spcPct val="20000"/>
            </a:spcAft>
            <a:buChar char="•"/>
          </a:pPr>
          <a:r>
            <a:rPr lang="en-US" sz="1300" kern="1200"/>
            <a:t>The approach promotes the production of environmentally friendly and recyclable products</a:t>
          </a:r>
        </a:p>
      </dsp:txBody>
      <dsp:txXfrm>
        <a:off x="0" y="1502660"/>
        <a:ext cx="10515600" cy="897345"/>
      </dsp:txXfrm>
    </dsp:sp>
    <dsp:sp modelId="{DEDD1773-2AC7-474B-AFD0-E530EBF7C7FE}">
      <dsp:nvSpPr>
        <dsp:cNvPr id="0" name=""/>
        <dsp:cNvSpPr/>
      </dsp:nvSpPr>
      <dsp:spPr>
        <a:xfrm>
          <a:off x="0" y="2400005"/>
          <a:ext cx="10515600"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Technological</a:t>
          </a:r>
          <a:endParaRPr lang="en-US" sz="1700" kern="1200"/>
        </a:p>
      </dsp:txBody>
      <dsp:txXfrm>
        <a:off x="19904" y="2419909"/>
        <a:ext cx="10475792" cy="367937"/>
      </dsp:txXfrm>
    </dsp:sp>
    <dsp:sp modelId="{647F3090-B41F-4B38-84BB-3BFE83C5FFCB}">
      <dsp:nvSpPr>
        <dsp:cNvPr id="0" name=""/>
        <dsp:cNvSpPr/>
      </dsp:nvSpPr>
      <dsp:spPr>
        <a:xfrm>
          <a:off x="0" y="2856710"/>
          <a:ext cx="10515600"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The financing of the system supports innovative technical development in the field of recycling:​</a:t>
          </a:r>
        </a:p>
      </dsp:txBody>
      <dsp:txXfrm>
        <a:off x="19904" y="2876614"/>
        <a:ext cx="10475792" cy="367937"/>
      </dsp:txXfrm>
    </dsp:sp>
    <dsp:sp modelId="{35A47C7B-7367-401D-AC1C-015CEAB972A2}">
      <dsp:nvSpPr>
        <dsp:cNvPr id="0" name=""/>
        <dsp:cNvSpPr/>
      </dsp:nvSpPr>
      <dsp:spPr>
        <a:xfrm>
          <a:off x="0" y="3264455"/>
          <a:ext cx="10515600" cy="448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The performance of the facilities improves, and the of recycling activities increase. ​</a:t>
          </a:r>
        </a:p>
        <a:p>
          <a:pPr marL="114300" lvl="1" indent="-114300" algn="l" defTabSz="577850">
            <a:lnSpc>
              <a:spcPct val="90000"/>
            </a:lnSpc>
            <a:spcBef>
              <a:spcPct val="0"/>
            </a:spcBef>
            <a:spcAft>
              <a:spcPct val="20000"/>
            </a:spcAft>
            <a:buChar char="•"/>
          </a:pPr>
          <a:r>
            <a:rPr lang="en-US" sz="1300" kern="1200"/>
            <a:t>The monitoring of an EPR system enables to advance the digitalisation of the waste sector. </a:t>
          </a:r>
        </a:p>
      </dsp:txBody>
      <dsp:txXfrm>
        <a:off x="0" y="3264455"/>
        <a:ext cx="10515600" cy="4486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13833A-77EB-4AC3-A299-DD1E4086E20A}">
      <dsp:nvSpPr>
        <dsp:cNvPr id="0" name=""/>
        <dsp:cNvSpPr/>
      </dsp:nvSpPr>
      <dsp:spPr>
        <a:xfrm>
          <a:off x="82613" y="748531"/>
          <a:ext cx="897246" cy="89724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141541-E14E-427C-875B-10EE000621F8}">
      <dsp:nvSpPr>
        <dsp:cNvPr id="0" name=""/>
        <dsp:cNvSpPr/>
      </dsp:nvSpPr>
      <dsp:spPr>
        <a:xfrm>
          <a:off x="271034" y="936953"/>
          <a:ext cx="520402" cy="520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C98CF9-076E-45FD-9234-3D984A4AF4A2}">
      <dsp:nvSpPr>
        <dsp:cNvPr id="0" name=""/>
        <dsp:cNvSpPr/>
      </dsp:nvSpPr>
      <dsp:spPr>
        <a:xfrm>
          <a:off x="1172126" y="748531"/>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US" sz="1900" kern="1200"/>
            <a:t>Stakeholder engagement and collaboration</a:t>
          </a:r>
        </a:p>
      </dsp:txBody>
      <dsp:txXfrm>
        <a:off x="1172126" y="748531"/>
        <a:ext cx="2114937" cy="897246"/>
      </dsp:txXfrm>
    </dsp:sp>
    <dsp:sp modelId="{071C6C30-6000-4959-B411-8174BF238B0C}">
      <dsp:nvSpPr>
        <dsp:cNvPr id="0" name=""/>
        <dsp:cNvSpPr/>
      </dsp:nvSpPr>
      <dsp:spPr>
        <a:xfrm>
          <a:off x="3655575" y="748531"/>
          <a:ext cx="897246" cy="89724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E7E8F7-E06B-4DE6-8F27-990547F9556B}">
      <dsp:nvSpPr>
        <dsp:cNvPr id="0" name=""/>
        <dsp:cNvSpPr/>
      </dsp:nvSpPr>
      <dsp:spPr>
        <a:xfrm>
          <a:off x="3843996" y="936953"/>
          <a:ext cx="520402" cy="520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32F469-D99C-42AF-B5B3-323A677CE739}">
      <dsp:nvSpPr>
        <dsp:cNvPr id="0" name=""/>
        <dsp:cNvSpPr/>
      </dsp:nvSpPr>
      <dsp:spPr>
        <a:xfrm>
          <a:off x="4745088" y="748531"/>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US" sz="1900" kern="1200"/>
            <a:t>Setting up collection and recycling systems</a:t>
          </a:r>
        </a:p>
      </dsp:txBody>
      <dsp:txXfrm>
        <a:off x="4745088" y="748531"/>
        <a:ext cx="2114937" cy="897246"/>
      </dsp:txXfrm>
    </dsp:sp>
    <dsp:sp modelId="{98D39962-305B-4EC6-A93E-D9BAA0B5FAF0}">
      <dsp:nvSpPr>
        <dsp:cNvPr id="0" name=""/>
        <dsp:cNvSpPr/>
      </dsp:nvSpPr>
      <dsp:spPr>
        <a:xfrm>
          <a:off x="7228536" y="748531"/>
          <a:ext cx="897246" cy="89724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7A1F6C-22DB-4A2A-A090-8C7C67DD6FA3}">
      <dsp:nvSpPr>
        <dsp:cNvPr id="0" name=""/>
        <dsp:cNvSpPr/>
      </dsp:nvSpPr>
      <dsp:spPr>
        <a:xfrm>
          <a:off x="7416958" y="936953"/>
          <a:ext cx="520402" cy="520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8B233A-26BE-4B7D-971A-A554E75D3D8F}">
      <dsp:nvSpPr>
        <dsp:cNvPr id="0" name=""/>
        <dsp:cNvSpPr/>
      </dsp:nvSpPr>
      <dsp:spPr>
        <a:xfrm>
          <a:off x="8318049" y="748531"/>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US" sz="1900" kern="1200"/>
            <a:t>Financing and incentives for producers</a:t>
          </a:r>
        </a:p>
      </dsp:txBody>
      <dsp:txXfrm>
        <a:off x="8318049" y="748531"/>
        <a:ext cx="2114937" cy="897246"/>
      </dsp:txXfrm>
    </dsp:sp>
    <dsp:sp modelId="{0CBC99D0-F032-4984-A174-3295308D60C8}">
      <dsp:nvSpPr>
        <dsp:cNvPr id="0" name=""/>
        <dsp:cNvSpPr/>
      </dsp:nvSpPr>
      <dsp:spPr>
        <a:xfrm>
          <a:off x="82613" y="2319952"/>
          <a:ext cx="897246" cy="89724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9C09D4-530F-43C2-8185-BC8D202CD744}">
      <dsp:nvSpPr>
        <dsp:cNvPr id="0" name=""/>
        <dsp:cNvSpPr/>
      </dsp:nvSpPr>
      <dsp:spPr>
        <a:xfrm>
          <a:off x="271034" y="2508373"/>
          <a:ext cx="520402" cy="520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949B5F3-CA4D-449B-8E2A-EB8DDAEEDD74}">
      <dsp:nvSpPr>
        <dsp:cNvPr id="0" name=""/>
        <dsp:cNvSpPr/>
      </dsp:nvSpPr>
      <dsp:spPr>
        <a:xfrm>
          <a:off x="1172126" y="231995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US" sz="1900" kern="1200"/>
            <a:t>Consumer education and awareness campaigns</a:t>
          </a:r>
        </a:p>
      </dsp:txBody>
      <dsp:txXfrm>
        <a:off x="1172126" y="2319952"/>
        <a:ext cx="2114937" cy="897246"/>
      </dsp:txXfrm>
    </dsp:sp>
    <dsp:sp modelId="{F27F24C5-B649-4D31-B794-DBCD4FB272BB}">
      <dsp:nvSpPr>
        <dsp:cNvPr id="0" name=""/>
        <dsp:cNvSpPr/>
      </dsp:nvSpPr>
      <dsp:spPr>
        <a:xfrm>
          <a:off x="3655575" y="2319952"/>
          <a:ext cx="897246" cy="89724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B9C621-F345-4291-B12B-5FAD8F0CA767}">
      <dsp:nvSpPr>
        <dsp:cNvPr id="0" name=""/>
        <dsp:cNvSpPr/>
      </dsp:nvSpPr>
      <dsp:spPr>
        <a:xfrm>
          <a:off x="3843996" y="2508373"/>
          <a:ext cx="520402" cy="5204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9AC59D8-3F35-4EEF-AA2D-1B7D3C1FDB15}">
      <dsp:nvSpPr>
        <dsp:cNvPr id="0" name=""/>
        <dsp:cNvSpPr/>
      </dsp:nvSpPr>
      <dsp:spPr>
        <a:xfrm>
          <a:off x="4745088" y="231995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US" sz="1900" kern="1200"/>
            <a:t>Continuous monitoring and improvement</a:t>
          </a:r>
        </a:p>
      </dsp:txBody>
      <dsp:txXfrm>
        <a:off x="4745088" y="2319952"/>
        <a:ext cx="2114937" cy="897246"/>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5A4AFF-21A1-4DF1-85E7-D1C4649CCAD0}" type="datetimeFigureOut">
              <a:rPr lang="en-US" smtClean="0"/>
              <a:t>9/21/2023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EC4AB1-156F-4E40-BD28-36EBBB278F2F}" type="slidenum">
              <a:rPr lang="en-US" smtClean="0"/>
              <a:t>‹#›</a:t>
            </a:fld>
            <a:endParaRPr lang="en-US"/>
          </a:p>
        </p:txBody>
      </p:sp>
    </p:spTree>
    <p:extLst>
      <p:ext uri="{BB962C8B-B14F-4D97-AF65-F5344CB8AC3E}">
        <p14:creationId xmlns:p14="http://schemas.microsoft.com/office/powerpoint/2010/main" val="7703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
        <p:nvSpPr>
          <p:cNvPr id="11" name="Rectangles 2">
            <a:extLst>
              <a:ext uri="{FF2B5EF4-FFF2-40B4-BE49-F238E27FC236}">
                <a16:creationId xmlns:a16="http://schemas.microsoft.com/office/drawing/2014/main" id="{22BAB67D-351B-0BDD-4D9B-71432F9A968B}"/>
              </a:ext>
            </a:extLst>
          </p:cNvPr>
          <p:cNvSpPr/>
          <p:nvPr userDrawn="1"/>
        </p:nvSpPr>
        <p:spPr>
          <a:xfrm>
            <a:off x="-635" y="-6350"/>
            <a:ext cx="12223115" cy="6859270"/>
          </a:xfrm>
          <a:prstGeom prst="rect">
            <a:avLst/>
          </a:prstGeom>
          <a:solidFill>
            <a:srgbClr val="4A9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H:\SS\Landbell Green Forest\PPT\Landbell Greenforest Soloutions_PPT Slides_1.pngLandbell Greenforest Soloutions_PPT Slides_1">
            <a:extLst>
              <a:ext uri="{FF2B5EF4-FFF2-40B4-BE49-F238E27FC236}">
                <a16:creationId xmlns:a16="http://schemas.microsoft.com/office/drawing/2014/main" id="{478B3A56-054F-9BC3-D57B-DDD7840A947E}"/>
              </a:ext>
            </a:extLst>
          </p:cNvPr>
          <p:cNvPicPr>
            <a:picLocks noChangeAspect="1"/>
          </p:cNvPicPr>
          <p:nvPr userDrawn="1"/>
        </p:nvPicPr>
        <p:blipFill>
          <a:blip r:embed="rId2"/>
          <a:srcRect/>
          <a:stretch>
            <a:fillRect/>
          </a:stretch>
        </p:blipFill>
        <p:spPr>
          <a:xfrm>
            <a:off x="31115" y="0"/>
            <a:ext cx="12191365" cy="6858000"/>
          </a:xfrm>
          <a:prstGeom prst="rect">
            <a:avLst/>
          </a:prstGeom>
        </p:spPr>
      </p:pic>
      <p:sp>
        <p:nvSpPr>
          <p:cNvPr id="13" name="Text Box 4">
            <a:extLst>
              <a:ext uri="{FF2B5EF4-FFF2-40B4-BE49-F238E27FC236}">
                <a16:creationId xmlns:a16="http://schemas.microsoft.com/office/drawing/2014/main" id="{44C95C05-7551-9A37-56A6-16140AE593C1}"/>
              </a:ext>
            </a:extLst>
          </p:cNvPr>
          <p:cNvSpPr txBox="1"/>
          <p:nvPr userDrawn="1"/>
        </p:nvSpPr>
        <p:spPr>
          <a:xfrm>
            <a:off x="807922" y="2450674"/>
            <a:ext cx="6461355" cy="2123658"/>
          </a:xfrm>
          <a:prstGeom prst="rect">
            <a:avLst/>
          </a:prstGeom>
          <a:noFill/>
        </p:spPr>
        <p:txBody>
          <a:bodyPr wrap="square" rtlCol="0">
            <a:spAutoFit/>
          </a:bodyPr>
          <a:lstStyle/>
          <a:p>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sym typeface="+mn-ea"/>
              </a:rPr>
              <a:t>Extended Producer Responsibility (EPR) for a clean Kenya</a:t>
            </a:r>
          </a:p>
        </p:txBody>
      </p:sp>
      <p:pic>
        <p:nvPicPr>
          <p:cNvPr id="14" name="Picture 13">
            <a:extLst>
              <a:ext uri="{FF2B5EF4-FFF2-40B4-BE49-F238E27FC236}">
                <a16:creationId xmlns:a16="http://schemas.microsoft.com/office/drawing/2014/main" id="{F8745F92-D0AA-FA0B-34FE-2EF2B828DDC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521335" y="158447"/>
            <a:ext cx="3835344" cy="191767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H:\SS\Landbell Green Forest\PPT\Landbell Greenforest Soloutions_PPT Slides_1.pngLandbell Greenforest Soloutions_PPT Slides_1">
            <a:extLst>
              <a:ext uri="{FF2B5EF4-FFF2-40B4-BE49-F238E27FC236}">
                <a16:creationId xmlns:a16="http://schemas.microsoft.com/office/drawing/2014/main" id="{E8CFF3D6-98CC-E477-AD9B-40299CF8B0E8}"/>
              </a:ext>
            </a:extLst>
          </p:cNvPr>
          <p:cNvPicPr>
            <a:picLocks noChangeAspect="1"/>
          </p:cNvPicPr>
          <p:nvPr userDrawn="1"/>
        </p:nvPicPr>
        <p:blipFill>
          <a:blip r:embed="rId2"/>
          <a:srcRect/>
          <a:stretch>
            <a:fillRect/>
          </a:stretch>
        </p:blipFill>
        <p:spPr>
          <a:xfrm>
            <a:off x="318" y="0"/>
            <a:ext cx="12191365" cy="6858000"/>
          </a:xfrm>
          <a:prstGeom prst="rect">
            <a:avLst/>
          </a:prstGeom>
        </p:spPr>
      </p:pic>
      <p:sp>
        <p:nvSpPr>
          <p:cNvPr id="2" name="Title 1"/>
          <p:cNvSpPr>
            <a:spLocks noGrp="1"/>
          </p:cNvSpPr>
          <p:nvPr>
            <p:ph type="title"/>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9B618960-8005-486C-9A75-10CB2AAC16F9}" type="slidenum">
              <a:rPr lang="en-US" smtClean="0"/>
              <a:pPr algn="l"/>
              <a:t>‹#›</a:t>
            </a:fld>
            <a:endParaRPr lang="en-US" dirty="0"/>
          </a:p>
        </p:txBody>
      </p:sp>
      <p:pic>
        <p:nvPicPr>
          <p:cNvPr id="8" name="Picture 7" descr="A green tree in a circle&#10;&#10;Description automatically generated">
            <a:extLst>
              <a:ext uri="{FF2B5EF4-FFF2-40B4-BE49-F238E27FC236}">
                <a16:creationId xmlns:a16="http://schemas.microsoft.com/office/drawing/2014/main" id="{44D1E165-728F-D90F-8EAC-4FF4163F33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4957" y="136525"/>
            <a:ext cx="1094509" cy="109450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SS\Landbell Green Forest\PPT\Landbell Greenforest Soloutions_PPT Slides_1.pngLandbell Greenforest Soloutions_PPT Slides_1">
            <a:extLst>
              <a:ext uri="{FF2B5EF4-FFF2-40B4-BE49-F238E27FC236}">
                <a16:creationId xmlns:a16="http://schemas.microsoft.com/office/drawing/2014/main" id="{12D3DB7F-7A10-F30E-DA7E-558ABDFD262D}"/>
              </a:ext>
            </a:extLst>
          </p:cNvPr>
          <p:cNvPicPr>
            <a:picLocks noChangeAspect="1"/>
          </p:cNvPicPr>
          <p:nvPr userDrawn="1"/>
        </p:nvPicPr>
        <p:blipFill>
          <a:blip r:embed="rId2"/>
          <a:srcRect/>
          <a:stretch>
            <a:fillRect/>
          </a:stretch>
        </p:blipFill>
        <p:spPr>
          <a:xfrm>
            <a:off x="318" y="0"/>
            <a:ext cx="12191365"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pic>
        <p:nvPicPr>
          <p:cNvPr id="9" name="Picture 8" descr="A green tree in a circle&#10;&#10;Description automatically generated">
            <a:extLst>
              <a:ext uri="{FF2B5EF4-FFF2-40B4-BE49-F238E27FC236}">
                <a16:creationId xmlns:a16="http://schemas.microsoft.com/office/drawing/2014/main" id="{58DA2CC1-EE84-7C1F-44D1-CD4873DD308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4957" y="136525"/>
            <a:ext cx="1094509" cy="109450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SS\Landbell Green Forest\PPT\Landbell Greenforest Soloutions_PPT Slides_1.pngLandbell Greenforest Soloutions_PPT Slides_1">
            <a:extLst>
              <a:ext uri="{FF2B5EF4-FFF2-40B4-BE49-F238E27FC236}">
                <a16:creationId xmlns:a16="http://schemas.microsoft.com/office/drawing/2014/main" id="{38734558-4548-2057-BAA2-7B7BD889CDC2}"/>
              </a:ext>
            </a:extLst>
          </p:cNvPr>
          <p:cNvPicPr>
            <a:picLocks noChangeAspect="1"/>
          </p:cNvPicPr>
          <p:nvPr userDrawn="1"/>
        </p:nvPicPr>
        <p:blipFill>
          <a:blip r:embed="rId2"/>
          <a:srcRect/>
          <a:stretch>
            <a:fillRect/>
          </a:stretch>
        </p:blipFill>
        <p:spPr>
          <a:xfrm>
            <a:off x="318" y="0"/>
            <a:ext cx="12191365"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9/21/2023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pic>
        <p:nvPicPr>
          <p:cNvPr id="7" name="Picture 6" descr="A green tree in a circle&#10;&#10;Description automatically generated">
            <a:extLst>
              <a:ext uri="{FF2B5EF4-FFF2-40B4-BE49-F238E27FC236}">
                <a16:creationId xmlns:a16="http://schemas.microsoft.com/office/drawing/2014/main" id="{E5DA700B-DEAA-A6F9-FA52-09002D1A4C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4957" y="136525"/>
            <a:ext cx="1094509" cy="1094509"/>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H:\SS\Landbell Green Forest\PPT\Landbell Greenforest Soloutions_PPT Slides_1.pngLandbell Greenforest Soloutions_PPT Slides_1">
            <a:extLst>
              <a:ext uri="{FF2B5EF4-FFF2-40B4-BE49-F238E27FC236}">
                <a16:creationId xmlns:a16="http://schemas.microsoft.com/office/drawing/2014/main" id="{234A9AC3-9E48-5DB4-2739-8D89B9A5DF81}"/>
              </a:ext>
            </a:extLst>
          </p:cNvPr>
          <p:cNvPicPr>
            <a:picLocks noChangeAspect="1"/>
          </p:cNvPicPr>
          <p:nvPr userDrawn="1"/>
        </p:nvPicPr>
        <p:blipFill>
          <a:blip r:embed="rId2"/>
          <a:srcRect/>
          <a:stretch>
            <a:fillRect/>
          </a:stretch>
        </p:blipFill>
        <p:spPr>
          <a:xfrm>
            <a:off x="318" y="0"/>
            <a:ext cx="12191365" cy="6858000"/>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pic>
        <p:nvPicPr>
          <p:cNvPr id="10" name="Picture 9" descr="A green tree in a circle&#10;&#10;Description automatically generated">
            <a:extLst>
              <a:ext uri="{FF2B5EF4-FFF2-40B4-BE49-F238E27FC236}">
                <a16:creationId xmlns:a16="http://schemas.microsoft.com/office/drawing/2014/main" id="{48AF5C43-524A-6D4A-C605-374DB65D9B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4957" y="136525"/>
            <a:ext cx="1094509" cy="1094509"/>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rgbClr val="4A946B"/>
        </a:solidFill>
        <a:effectLst/>
      </p:bgPr>
    </p:bg>
    <p:spTree>
      <p:nvGrpSpPr>
        <p:cNvPr id="1" name=""/>
        <p:cNvGrpSpPr/>
        <p:nvPr/>
      </p:nvGrpSpPr>
      <p:grpSpPr>
        <a:xfrm>
          <a:off x="0" y="0"/>
          <a:ext cx="0" cy="0"/>
          <a:chOff x="0" y="0"/>
          <a:chExt cx="0" cy="0"/>
        </a:xfrm>
      </p:grpSpPr>
      <p:pic>
        <p:nvPicPr>
          <p:cNvPr id="8" name="Picture 7" descr="H:\SS\Landbell Green Forest\PPT\Landbell Greenforest Soloutions_PPT Slides_1.pngLandbell Greenforest Soloutions_PPT Slides_1">
            <a:extLst>
              <a:ext uri="{FF2B5EF4-FFF2-40B4-BE49-F238E27FC236}">
                <a16:creationId xmlns:a16="http://schemas.microsoft.com/office/drawing/2014/main" id="{A669470C-9F7C-A41C-1F80-4EB384F03EDD}"/>
              </a:ext>
            </a:extLst>
          </p:cNvPr>
          <p:cNvPicPr>
            <a:picLocks noChangeAspect="1"/>
          </p:cNvPicPr>
          <p:nvPr userDrawn="1"/>
        </p:nvPicPr>
        <p:blipFill>
          <a:blip r:embed="rId2"/>
          <a:srcRect/>
          <a:stretch>
            <a:fillRect/>
          </a:stretch>
        </p:blipFill>
        <p:spPr>
          <a:xfrm>
            <a:off x="-635" y="-6350"/>
            <a:ext cx="12189460" cy="6856730"/>
          </a:xfrm>
          <a:prstGeom prst="rect">
            <a:avLst/>
          </a:prstGeom>
        </p:spPr>
      </p:pic>
      <p:pic>
        <p:nvPicPr>
          <p:cNvPr id="10" name="Picture 9" descr="A logo with white text&#10;&#10;Description automatically generated">
            <a:extLst>
              <a:ext uri="{FF2B5EF4-FFF2-40B4-BE49-F238E27FC236}">
                <a16:creationId xmlns:a16="http://schemas.microsoft.com/office/drawing/2014/main" id="{B9A9BB25-C118-AFE6-2F5B-DFD5C327A14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0011" y="1834689"/>
            <a:ext cx="6809508" cy="3404754"/>
          </a:xfrm>
          <a:prstGeom prst="rect">
            <a:avLst/>
          </a:prstGeom>
        </p:spPr>
      </p:pic>
    </p:spTree>
    <p:extLst>
      <p:ext uri="{BB962C8B-B14F-4D97-AF65-F5344CB8AC3E}">
        <p14:creationId xmlns:p14="http://schemas.microsoft.com/office/powerpoint/2010/main" val="22038957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9/21/2023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618960-8005-486C-9A75-10CB2AAC16F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6" r:id="rId5"/>
    <p:sldLayoutId id="2147483657" r:id="rId6"/>
  </p:sldLayoutIdLst>
  <p:txStyles>
    <p:titleStyle>
      <a:lvl1pPr algn="l"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49.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173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DA4AA-8633-0AF6-F49A-3491179D8B9F}"/>
              </a:ext>
            </a:extLst>
          </p:cNvPr>
          <p:cNvSpPr>
            <a:spLocks noGrp="1"/>
          </p:cNvSpPr>
          <p:nvPr>
            <p:ph type="title"/>
          </p:nvPr>
        </p:nvSpPr>
        <p:spPr/>
        <p:txBody>
          <a:bodyPr/>
          <a:lstStyle/>
          <a:p>
            <a:r>
              <a:rPr lang="en-US"/>
              <a:t>Cont’</a:t>
            </a:r>
            <a:endParaRPr lang="en-US" dirty="0"/>
          </a:p>
        </p:txBody>
      </p:sp>
      <p:graphicFrame>
        <p:nvGraphicFramePr>
          <p:cNvPr id="29" name="Content Placeholder 2">
            <a:extLst>
              <a:ext uri="{FF2B5EF4-FFF2-40B4-BE49-F238E27FC236}">
                <a16:creationId xmlns:a16="http://schemas.microsoft.com/office/drawing/2014/main" id="{EBCD7A59-F2D5-0259-6E4A-7C9196DBB784}"/>
              </a:ext>
            </a:extLst>
          </p:cNvPr>
          <p:cNvGraphicFramePr>
            <a:graphicFrameLocks noGrp="1"/>
          </p:cNvGraphicFramePr>
          <p:nvPr>
            <p:ph idx="1"/>
            <p:extLst>
              <p:ext uri="{D42A27DB-BD31-4B8C-83A1-F6EECF244321}">
                <p14:modId xmlns:p14="http://schemas.microsoft.com/office/powerpoint/2010/main" val="409066450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2646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8">
            <a:extLst>
              <a:ext uri="{FF2B5EF4-FFF2-40B4-BE49-F238E27FC236}">
                <a16:creationId xmlns:a16="http://schemas.microsoft.com/office/drawing/2014/main" id="{0C541B88-1AE9-40C3-AFD5-967787C19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10">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905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7773AD8-FDBA-658D-5FBB-F42C75E6E743}"/>
              </a:ext>
            </a:extLst>
          </p:cNvPr>
          <p:cNvSpPr>
            <a:spLocks noGrp="1"/>
          </p:cNvSpPr>
          <p:nvPr>
            <p:ph type="title"/>
          </p:nvPr>
        </p:nvSpPr>
        <p:spPr>
          <a:xfrm>
            <a:off x="838200" y="1195697"/>
            <a:ext cx="3200400" cy="4238118"/>
          </a:xfrm>
        </p:spPr>
        <p:txBody>
          <a:bodyPr>
            <a:normAutofit/>
          </a:bodyPr>
          <a:lstStyle/>
          <a:p>
            <a:r>
              <a:rPr lang="en-US">
                <a:solidFill>
                  <a:schemeClr val="bg1"/>
                </a:solidFill>
              </a:rPr>
              <a:t>Why EPR?</a:t>
            </a:r>
            <a:br>
              <a:rPr lang="en-US">
                <a:solidFill>
                  <a:schemeClr val="bg1"/>
                </a:solidFill>
              </a:rPr>
            </a:br>
            <a:endParaRPr lang="en-US">
              <a:solidFill>
                <a:schemeClr val="bg1"/>
              </a:solidFill>
            </a:endParaRPr>
          </a:p>
        </p:txBody>
      </p:sp>
      <p:grpSp>
        <p:nvGrpSpPr>
          <p:cNvPr id="36" name="Graphic 38">
            <a:extLst>
              <a:ext uri="{FF2B5EF4-FFF2-40B4-BE49-F238E27FC236}">
                <a16:creationId xmlns:a16="http://schemas.microsoft.com/office/drawing/2014/main" id="{7CF625D3-71A3-4F30-A096-8EF334E959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910252" cy="709660"/>
            <a:chOff x="2267504" y="2540250"/>
            <a:chExt cx="1990951" cy="739640"/>
          </a:xfrm>
          <a:solidFill>
            <a:schemeClr val="bg1"/>
          </a:solidFill>
        </p:grpSpPr>
        <p:sp>
          <p:nvSpPr>
            <p:cNvPr id="14" name="Freeform: Shape 13">
              <a:extLst>
                <a:ext uri="{FF2B5EF4-FFF2-40B4-BE49-F238E27FC236}">
                  <a16:creationId xmlns:a16="http://schemas.microsoft.com/office/drawing/2014/main" id="{C6754E2F-F56E-4BA3-99DD-8EBF110E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37" name="Freeform: Shape 14">
              <a:extLst>
                <a:ext uri="{FF2B5EF4-FFF2-40B4-BE49-F238E27FC236}">
                  <a16:creationId xmlns:a16="http://schemas.microsoft.com/office/drawing/2014/main" id="{24A69059-7C49-49C6-B071-F2A9B558E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38" name="Oval 16">
            <a:extLst>
              <a:ext uri="{FF2B5EF4-FFF2-40B4-BE49-F238E27FC236}">
                <a16:creationId xmlns:a16="http://schemas.microsoft.com/office/drawing/2014/main" id="{89D16701-DA76-4F72-BB63-E2C3FFBDF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1CC28BE1-9DC6-43FE-9582-39F09109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1" name="Graphic 4">
            <a:extLst>
              <a:ext uri="{FF2B5EF4-FFF2-40B4-BE49-F238E27FC236}">
                <a16:creationId xmlns:a16="http://schemas.microsoft.com/office/drawing/2014/main" id="{AF9AF3F3-CE0C-4125-BDD7-346487FA0B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09667" y="5539935"/>
            <a:ext cx="975169" cy="975171"/>
            <a:chOff x="5829300" y="3162300"/>
            <a:chExt cx="532256" cy="532257"/>
          </a:xfrm>
          <a:solidFill>
            <a:schemeClr val="bg1"/>
          </a:solidFill>
        </p:grpSpPr>
        <p:sp>
          <p:nvSpPr>
            <p:cNvPr id="22" name="Freeform: Shape 21">
              <a:extLst>
                <a:ext uri="{FF2B5EF4-FFF2-40B4-BE49-F238E27FC236}">
                  <a16:creationId xmlns:a16="http://schemas.microsoft.com/office/drawing/2014/main" id="{B31DFBFA-CF4D-4940-9086-26F83E5C6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7854033-BD20-4C77-8C5B-048F4B3BD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BC93AA74-BEB3-444F-835B-7AA6ECE61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F00DF1C9-6952-4704-B8B3-95406E18E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B34783FD-297C-40D2-964B-DBAE4DE28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E621623-0357-4FD5-A1AC-400501025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024F346E-10A0-458F-A9CA-8C0079472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7937A2F7-01A9-47F3-BED6-B61D99840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5B44DAF8-5073-441A-82E1-180385D35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52B0413D-0E36-4A90-8E6A-9EDC676A6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86059ECF-0D50-48AD-B67A-645EC29D3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B394906F-6BF2-447E-9886-F12708E12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45EB96B-215A-4EBF-A594-2B0822233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graphicFrame>
        <p:nvGraphicFramePr>
          <p:cNvPr id="39" name="Content Placeholder 2">
            <a:extLst>
              <a:ext uri="{FF2B5EF4-FFF2-40B4-BE49-F238E27FC236}">
                <a16:creationId xmlns:a16="http://schemas.microsoft.com/office/drawing/2014/main" id="{33609FC9-2169-0445-4574-DEA7AF9E10BA}"/>
              </a:ext>
            </a:extLst>
          </p:cNvPr>
          <p:cNvGraphicFramePr>
            <a:graphicFrameLocks noGrp="1"/>
          </p:cNvGraphicFramePr>
          <p:nvPr>
            <p:ph idx="1"/>
            <p:extLst>
              <p:ext uri="{D42A27DB-BD31-4B8C-83A1-F6EECF244321}">
                <p14:modId xmlns:p14="http://schemas.microsoft.com/office/powerpoint/2010/main" val="1120536536"/>
              </p:ext>
            </p:extLst>
          </p:nvPr>
        </p:nvGraphicFramePr>
        <p:xfrm>
          <a:off x="5484139" y="477540"/>
          <a:ext cx="6301601" cy="5878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5900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AC6FC-FCE6-82E5-3C60-552CF049F46A}"/>
              </a:ext>
            </a:extLst>
          </p:cNvPr>
          <p:cNvSpPr>
            <a:spLocks noGrp="1"/>
          </p:cNvSpPr>
          <p:nvPr>
            <p:ph type="title"/>
          </p:nvPr>
        </p:nvSpPr>
        <p:spPr>
          <a:xfrm>
            <a:off x="8079978" y="741391"/>
            <a:ext cx="3369234" cy="1616203"/>
          </a:xfrm>
        </p:spPr>
        <p:txBody>
          <a:bodyPr anchor="b">
            <a:normAutofit/>
          </a:bodyPr>
          <a:lstStyle/>
          <a:p>
            <a:r>
              <a:rPr lang="en-US" sz="3200"/>
              <a:t>EPR and waste management</a:t>
            </a:r>
          </a:p>
        </p:txBody>
      </p:sp>
      <p:pic>
        <p:nvPicPr>
          <p:cNvPr id="414" name="Picture 4">
            <a:extLst>
              <a:ext uri="{FF2B5EF4-FFF2-40B4-BE49-F238E27FC236}">
                <a16:creationId xmlns:a16="http://schemas.microsoft.com/office/drawing/2014/main" id="{C113CF13-43F6-DC13-37A8-D73CA2EA9E72}"/>
              </a:ext>
            </a:extLst>
          </p:cNvPr>
          <p:cNvPicPr>
            <a:picLocks noChangeAspect="1"/>
          </p:cNvPicPr>
          <p:nvPr/>
        </p:nvPicPr>
        <p:blipFill rotWithShape="1">
          <a:blip r:embed="rId2"/>
          <a:srcRect l="11155" r="16914" b="-1"/>
          <a:stretch/>
        </p:blipFill>
        <p:spPr>
          <a:xfrm>
            <a:off x="20" y="10"/>
            <a:ext cx="7390243" cy="6857990"/>
          </a:xfrm>
          <a:prstGeom prst="rect">
            <a:avLst/>
          </a:prstGeom>
        </p:spPr>
      </p:pic>
      <p:sp>
        <p:nvSpPr>
          <p:cNvPr id="420" name="Rectangle 419">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879677" y="2347416"/>
            <a:ext cx="1630908" cy="7390262"/>
          </a:xfrm>
          <a:prstGeom prst="rect">
            <a:avLst/>
          </a:prstGeom>
          <a:gradFill>
            <a:gsLst>
              <a:gs pos="0">
                <a:schemeClr val="accent5"/>
              </a:gs>
              <a:gs pos="47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Rectangle 421">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1919061" y="1919060"/>
            <a:ext cx="6854280" cy="3016159"/>
          </a:xfrm>
          <a:prstGeom prst="rect">
            <a:avLst/>
          </a:prstGeom>
          <a:gradFill flip="none" rotWithShape="1">
            <a:gsLst>
              <a:gs pos="0">
                <a:schemeClr val="accent5"/>
              </a:gs>
              <a:gs pos="47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24" name="Rectangle 423">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61657" y="4425055"/>
            <a:ext cx="2928605" cy="2432945"/>
          </a:xfrm>
          <a:prstGeom prst="rect">
            <a:avLst/>
          </a:prstGeom>
          <a:gradFill flip="none" rotWithShape="1">
            <a:gsLst>
              <a:gs pos="0">
                <a:schemeClr val="accent2"/>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 name="Content Placeholder 2">
            <a:extLst>
              <a:ext uri="{FF2B5EF4-FFF2-40B4-BE49-F238E27FC236}">
                <a16:creationId xmlns:a16="http://schemas.microsoft.com/office/drawing/2014/main" id="{66C35A53-432C-F629-1CED-8E34841DA3B2}"/>
              </a:ext>
            </a:extLst>
          </p:cNvPr>
          <p:cNvSpPr>
            <a:spLocks noGrp="1"/>
          </p:cNvSpPr>
          <p:nvPr>
            <p:ph idx="1"/>
          </p:nvPr>
        </p:nvSpPr>
        <p:spPr>
          <a:xfrm>
            <a:off x="8079978" y="2533476"/>
            <a:ext cx="3369234" cy="3447832"/>
          </a:xfrm>
        </p:spPr>
        <p:txBody>
          <a:bodyPr anchor="t">
            <a:normAutofit/>
          </a:bodyPr>
          <a:lstStyle/>
          <a:p>
            <a:endParaRPr lang="en-US" sz="2000"/>
          </a:p>
          <a:p>
            <a:r>
              <a:rPr lang="en-US" sz="2000"/>
              <a:t>Key challenges faced by the sector in waste management</a:t>
            </a:r>
          </a:p>
          <a:p>
            <a:r>
              <a:rPr lang="en-US" sz="2000"/>
              <a:t>Relevance of EPR to the plastic, textile, vehicle and EEE Sector</a:t>
            </a:r>
          </a:p>
          <a:p>
            <a:r>
              <a:rPr lang="en-US" sz="2000"/>
              <a:t>Case studies of EPR in the plastic, textile, vehicle and EEE sector worldwide</a:t>
            </a:r>
          </a:p>
          <a:p>
            <a:pPr marL="0" indent="0">
              <a:buNone/>
            </a:pPr>
            <a:endParaRPr lang="en-US" sz="2000"/>
          </a:p>
        </p:txBody>
      </p:sp>
    </p:spTree>
    <p:extLst>
      <p:ext uri="{BB962C8B-B14F-4D97-AF65-F5344CB8AC3E}">
        <p14:creationId xmlns:p14="http://schemas.microsoft.com/office/powerpoint/2010/main" val="821505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21A5F-FB03-5E21-8969-18DF0755650C}"/>
              </a:ext>
            </a:extLst>
          </p:cNvPr>
          <p:cNvSpPr>
            <a:spLocks noGrp="1"/>
          </p:cNvSpPr>
          <p:nvPr>
            <p:ph type="title"/>
          </p:nvPr>
        </p:nvSpPr>
        <p:spPr>
          <a:xfrm>
            <a:off x="838200" y="365125"/>
            <a:ext cx="10515600" cy="1325563"/>
          </a:xfrm>
        </p:spPr>
        <p:txBody>
          <a:bodyPr>
            <a:normAutofit/>
          </a:bodyPr>
          <a:lstStyle/>
          <a:p>
            <a:r>
              <a:rPr lang="en-US" sz="4100"/>
              <a:t>Key Components of an Effective EPR System</a:t>
            </a:r>
            <a:br>
              <a:rPr lang="en-US" sz="4100"/>
            </a:br>
            <a:endParaRPr lang="en-US" sz="4100"/>
          </a:p>
        </p:txBody>
      </p:sp>
      <p:graphicFrame>
        <p:nvGraphicFramePr>
          <p:cNvPr id="23" name="Content Placeholder 2">
            <a:extLst>
              <a:ext uri="{FF2B5EF4-FFF2-40B4-BE49-F238E27FC236}">
                <a16:creationId xmlns:a16="http://schemas.microsoft.com/office/drawing/2014/main" id="{ADD6DD14-C574-84B4-9DF5-D868EDFF5132}"/>
              </a:ext>
            </a:extLst>
          </p:cNvPr>
          <p:cNvGraphicFramePr>
            <a:graphicFrameLocks noGrp="1"/>
          </p:cNvGraphicFramePr>
          <p:nvPr>
            <p:ph idx="1"/>
            <p:extLst>
              <p:ext uri="{D42A27DB-BD31-4B8C-83A1-F6EECF244321}">
                <p14:modId xmlns:p14="http://schemas.microsoft.com/office/powerpoint/2010/main" val="279051952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1798602"/>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F000F-07E5-7DBC-3E11-872FEF3EB92C}"/>
              </a:ext>
            </a:extLst>
          </p:cNvPr>
          <p:cNvSpPr>
            <a:spLocks noGrp="1"/>
          </p:cNvSpPr>
          <p:nvPr>
            <p:ph type="title"/>
          </p:nvPr>
        </p:nvSpPr>
        <p:spPr>
          <a:xfrm>
            <a:off x="6823878" y="741391"/>
            <a:ext cx="4491821" cy="1616203"/>
          </a:xfrm>
        </p:spPr>
        <p:txBody>
          <a:bodyPr anchor="b">
            <a:normAutofit/>
          </a:bodyPr>
          <a:lstStyle/>
          <a:p>
            <a:r>
              <a:rPr lang="en-US" sz="3200"/>
              <a:t>Benefits for NEMA and the counties​</a:t>
            </a:r>
          </a:p>
        </p:txBody>
      </p:sp>
      <p:pic>
        <p:nvPicPr>
          <p:cNvPr id="5" name="Picture 4" descr="Large skydiving group mid-air">
            <a:extLst>
              <a:ext uri="{FF2B5EF4-FFF2-40B4-BE49-F238E27FC236}">
                <a16:creationId xmlns:a16="http://schemas.microsoft.com/office/drawing/2014/main" id="{819B6727-CFDF-BF8C-72FA-8A1295C35C8C}"/>
              </a:ext>
            </a:extLst>
          </p:cNvPr>
          <p:cNvPicPr>
            <a:picLocks noChangeAspect="1"/>
          </p:cNvPicPr>
          <p:nvPr/>
        </p:nvPicPr>
        <p:blipFill rotWithShape="1">
          <a:blip r:embed="rId2"/>
          <a:srcRect l="21028" r="19861"/>
          <a:stretch/>
        </p:blipFill>
        <p:spPr>
          <a:xfrm>
            <a:off x="20" y="10"/>
            <a:ext cx="6095980" cy="6857990"/>
          </a:xfrm>
          <a:prstGeom prst="rect">
            <a:avLst/>
          </a:prstGeom>
        </p:spPr>
      </p:pic>
      <p:grpSp>
        <p:nvGrpSpPr>
          <p:cNvPr id="9" name="Group 8">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10" name="Rectangle 9">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07FC8CF8-70C1-E56E-BE76-C932D2E359F0}"/>
              </a:ext>
            </a:extLst>
          </p:cNvPr>
          <p:cNvSpPr>
            <a:spLocks noGrp="1"/>
          </p:cNvSpPr>
          <p:nvPr>
            <p:ph idx="1"/>
          </p:nvPr>
        </p:nvSpPr>
        <p:spPr>
          <a:xfrm>
            <a:off x="6823878" y="2533476"/>
            <a:ext cx="4491820" cy="3447832"/>
          </a:xfrm>
        </p:spPr>
        <p:txBody>
          <a:bodyPr anchor="t">
            <a:normAutofit/>
          </a:bodyPr>
          <a:lstStyle/>
          <a:p>
            <a:r>
              <a:rPr lang="en-US" sz="1600"/>
              <a:t>Clear controllable framework for transferring responsibility to designated stakeholders​</a:t>
            </a:r>
          </a:p>
          <a:p>
            <a:r>
              <a:rPr lang="en-US" sz="1600"/>
              <a:t>Most effort is outsourced to the private sector while regulator focuses on supervision, incentives and sanctions​</a:t>
            </a:r>
          </a:p>
          <a:p>
            <a:r>
              <a:rPr lang="en-US" sz="1600"/>
              <a:t>All waste fractions can be covered regardless of their market value​</a:t>
            </a:r>
          </a:p>
          <a:p>
            <a:r>
              <a:rPr lang="en-US" sz="1600"/>
              <a:t>Jobs creation opportunity​</a:t>
            </a:r>
          </a:p>
          <a:p>
            <a:r>
              <a:rPr lang="en-US" sz="1600"/>
              <a:t>Infrastructures development opportunity​</a:t>
            </a:r>
          </a:p>
          <a:p>
            <a:r>
              <a:rPr lang="en-US" sz="1600"/>
              <a:t>Positive signal to population: this is not an additional tax</a:t>
            </a:r>
          </a:p>
        </p:txBody>
      </p:sp>
    </p:spTree>
    <p:extLst>
      <p:ext uri="{BB962C8B-B14F-4D97-AF65-F5344CB8AC3E}">
        <p14:creationId xmlns:p14="http://schemas.microsoft.com/office/powerpoint/2010/main" val="2662469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alpha val="3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20344094-430A-400B-804B-910E696A1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53C67DF-7782-4E57-AB9B-F1B4811AD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43451" y="1248213"/>
            <a:ext cx="5413238" cy="432633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3613DE-B6E4-F178-067A-6ECC3276EC40}"/>
              </a:ext>
            </a:extLst>
          </p:cNvPr>
          <p:cNvSpPr>
            <a:spLocks noGrp="1"/>
          </p:cNvSpPr>
          <p:nvPr>
            <p:ph type="title"/>
          </p:nvPr>
        </p:nvSpPr>
        <p:spPr>
          <a:xfrm>
            <a:off x="504967" y="675564"/>
            <a:ext cx="3609833" cy="5204085"/>
          </a:xfrm>
        </p:spPr>
        <p:txBody>
          <a:bodyPr>
            <a:normAutofit/>
          </a:bodyPr>
          <a:lstStyle/>
          <a:p>
            <a:r>
              <a:rPr lang="en-US" dirty="0"/>
              <a:t>Benefits for waste operators and recyclers</a:t>
            </a:r>
          </a:p>
        </p:txBody>
      </p:sp>
      <p:cxnSp>
        <p:nvCxnSpPr>
          <p:cNvPr id="17" name="Straight Connector 16">
            <a:extLst>
              <a:ext uri="{FF2B5EF4-FFF2-40B4-BE49-F238E27FC236}">
                <a16:creationId xmlns:a16="http://schemas.microsoft.com/office/drawing/2014/main" id="{B03A5AE3-BD30-455C-842B-7626C8BEF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DBECAA5-1F2D-470D-875C-8F2C2CA3E5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AC0C8216-BFD8-3436-4490-C5EFF89F7939}"/>
              </a:ext>
            </a:extLst>
          </p:cNvPr>
          <p:cNvGraphicFramePr>
            <a:graphicFrameLocks noGrp="1"/>
          </p:cNvGraphicFramePr>
          <p:nvPr>
            <p:ph idx="1"/>
            <p:extLst>
              <p:ext uri="{D42A27DB-BD31-4B8C-83A1-F6EECF244321}">
                <p14:modId xmlns:p14="http://schemas.microsoft.com/office/powerpoint/2010/main" val="1476018623"/>
              </p:ext>
            </p:extLst>
          </p:nvPr>
        </p:nvGraphicFramePr>
        <p:xfrm>
          <a:off x="4776730" y="819369"/>
          <a:ext cx="6589260" cy="52439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5496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28409-12B6-F361-EFC7-6BE8E08B4A63}"/>
              </a:ext>
            </a:extLst>
          </p:cNvPr>
          <p:cNvSpPr>
            <a:spLocks noGrp="1"/>
          </p:cNvSpPr>
          <p:nvPr>
            <p:ph type="title"/>
          </p:nvPr>
        </p:nvSpPr>
        <p:spPr>
          <a:xfrm>
            <a:off x="753389" y="1138265"/>
            <a:ext cx="4843762" cy="1401183"/>
          </a:xfrm>
        </p:spPr>
        <p:txBody>
          <a:bodyPr anchor="t">
            <a:normAutofit/>
          </a:bodyPr>
          <a:lstStyle/>
          <a:p>
            <a:r>
              <a:rPr lang="en-US" sz="3200"/>
              <a:t>Benefits for PIBOs</a:t>
            </a:r>
          </a:p>
        </p:txBody>
      </p:sp>
      <p:cxnSp>
        <p:nvCxnSpPr>
          <p:cNvPr id="56" name="Straight Connector 23">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7" name="Content Placeholder 2">
            <a:extLst>
              <a:ext uri="{FF2B5EF4-FFF2-40B4-BE49-F238E27FC236}">
                <a16:creationId xmlns:a16="http://schemas.microsoft.com/office/drawing/2014/main" id="{5C17EE27-C897-A442-7A4E-9DF383F175DA}"/>
              </a:ext>
            </a:extLst>
          </p:cNvPr>
          <p:cNvGraphicFramePr>
            <a:graphicFrameLocks noGrp="1"/>
          </p:cNvGraphicFramePr>
          <p:nvPr>
            <p:ph idx="1"/>
          </p:nvPr>
        </p:nvGraphicFramePr>
        <p:xfrm>
          <a:off x="753389" y="2551176"/>
          <a:ext cx="4843762" cy="36029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People at the meeting desk">
            <a:extLst>
              <a:ext uri="{FF2B5EF4-FFF2-40B4-BE49-F238E27FC236}">
                <a16:creationId xmlns:a16="http://schemas.microsoft.com/office/drawing/2014/main" id="{5631B9A5-2C1A-FC84-A462-8A78296E902D}"/>
              </a:ext>
            </a:extLst>
          </p:cNvPr>
          <p:cNvPicPr>
            <a:picLocks noChangeAspect="1"/>
          </p:cNvPicPr>
          <p:nvPr/>
        </p:nvPicPr>
        <p:blipFill rotWithShape="1">
          <a:blip r:embed="rId7"/>
          <a:srcRect l="17348" r="26402" b="1"/>
          <a:stretch/>
        </p:blipFill>
        <p:spPr>
          <a:xfrm>
            <a:off x="6524941" y="1023779"/>
            <a:ext cx="4810442" cy="4810442"/>
          </a:xfrm>
          <a:custGeom>
            <a:avLst/>
            <a:gdLst/>
            <a:ahLst/>
            <a:cxnLst/>
            <a:rect l="l" t="t" r="r" b="b"/>
            <a:pathLst>
              <a:path w="4810442" h="4810442">
                <a:moveTo>
                  <a:pt x="2405221" y="0"/>
                </a:moveTo>
                <a:cubicBezTo>
                  <a:pt x="3733588" y="0"/>
                  <a:pt x="4810442" y="1076854"/>
                  <a:pt x="4810442" y="2405221"/>
                </a:cubicBezTo>
                <a:cubicBezTo>
                  <a:pt x="4810442" y="3733588"/>
                  <a:pt x="3733588" y="4810442"/>
                  <a:pt x="2405221" y="4810442"/>
                </a:cubicBezTo>
                <a:cubicBezTo>
                  <a:pt x="1076854" y="4810442"/>
                  <a:pt x="0" y="3733588"/>
                  <a:pt x="0" y="2405221"/>
                </a:cubicBezTo>
                <a:cubicBezTo>
                  <a:pt x="0" y="1076854"/>
                  <a:pt x="1076854" y="0"/>
                  <a:pt x="2405221" y="0"/>
                </a:cubicBezTo>
                <a:close/>
              </a:path>
            </a:pathLst>
          </a:custGeom>
        </p:spPr>
      </p:pic>
    </p:spTree>
    <p:extLst>
      <p:ext uri="{BB962C8B-B14F-4D97-AF65-F5344CB8AC3E}">
        <p14:creationId xmlns:p14="http://schemas.microsoft.com/office/powerpoint/2010/main" val="976836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D62A3-5C5B-4E46-979A-CF1B8B7ACD8F}"/>
              </a:ext>
            </a:extLst>
          </p:cNvPr>
          <p:cNvSpPr>
            <a:spLocks noGrp="1"/>
          </p:cNvSpPr>
          <p:nvPr>
            <p:ph type="title"/>
          </p:nvPr>
        </p:nvSpPr>
        <p:spPr>
          <a:xfrm>
            <a:off x="6103658" y="741391"/>
            <a:ext cx="5219307" cy="1616203"/>
          </a:xfrm>
        </p:spPr>
        <p:txBody>
          <a:bodyPr anchor="b">
            <a:normAutofit/>
          </a:bodyPr>
          <a:lstStyle/>
          <a:p>
            <a:r>
              <a:rPr lang="en-US" sz="3200"/>
              <a:t>EPR IMPACT</a:t>
            </a:r>
          </a:p>
        </p:txBody>
      </p:sp>
      <p:pic>
        <p:nvPicPr>
          <p:cNvPr id="5" name="Picture 4" descr="White bulbs with a yellow one standing out">
            <a:extLst>
              <a:ext uri="{FF2B5EF4-FFF2-40B4-BE49-F238E27FC236}">
                <a16:creationId xmlns:a16="http://schemas.microsoft.com/office/drawing/2014/main" id="{7136EEA2-D459-9E47-A756-4FF60F3BF5E1}"/>
              </a:ext>
            </a:extLst>
          </p:cNvPr>
          <p:cNvPicPr>
            <a:picLocks noChangeAspect="1"/>
          </p:cNvPicPr>
          <p:nvPr/>
        </p:nvPicPr>
        <p:blipFill rotWithShape="1">
          <a:blip r:embed="rId2"/>
          <a:srcRect l="36310" r="13552" b="-1"/>
          <a:stretch/>
        </p:blipFill>
        <p:spPr>
          <a:xfrm>
            <a:off x="1047692" y="787114"/>
            <a:ext cx="3887574" cy="5175680"/>
          </a:xfrm>
          <a:prstGeom prst="rect">
            <a:avLst/>
          </a:prstGeom>
        </p:spPr>
      </p:pic>
      <p:sp>
        <p:nvSpPr>
          <p:cNvPr id="3" name="Content Placeholder 2">
            <a:extLst>
              <a:ext uri="{FF2B5EF4-FFF2-40B4-BE49-F238E27FC236}">
                <a16:creationId xmlns:a16="http://schemas.microsoft.com/office/drawing/2014/main" id="{548B85BF-3F6F-8F43-5842-E95455AFC5A0}"/>
              </a:ext>
            </a:extLst>
          </p:cNvPr>
          <p:cNvSpPr>
            <a:spLocks noGrp="1"/>
          </p:cNvSpPr>
          <p:nvPr>
            <p:ph idx="1"/>
          </p:nvPr>
        </p:nvSpPr>
        <p:spPr>
          <a:xfrm>
            <a:off x="6103657" y="2533475"/>
            <a:ext cx="5219307" cy="3448225"/>
          </a:xfrm>
        </p:spPr>
        <p:txBody>
          <a:bodyPr anchor="t">
            <a:normAutofit/>
          </a:bodyPr>
          <a:lstStyle/>
          <a:p>
            <a:pPr marL="0" indent="0">
              <a:buNone/>
            </a:pPr>
            <a:r>
              <a:rPr lang="en-US" sz="1000" b="1"/>
              <a:t>Economic​</a:t>
            </a:r>
          </a:p>
          <a:p>
            <a:pPr marL="0" indent="0">
              <a:buNone/>
            </a:pPr>
            <a:r>
              <a:rPr lang="en-US" sz="1000"/>
              <a:t>Financial resources from the EPR scheme that were previously non-existent can be used to finance a sustainable waste management: ​</a:t>
            </a:r>
          </a:p>
          <a:p>
            <a:r>
              <a:rPr lang="en-US" sz="1000"/>
              <a:t>Financing is disburdening municipalities from waste management costs​</a:t>
            </a:r>
          </a:p>
          <a:p>
            <a:r>
              <a:rPr lang="en-US" sz="1000"/>
              <a:t>Funding is allocated to all stakeholders in the waste management value chain ​</a:t>
            </a:r>
          </a:p>
          <a:p>
            <a:r>
              <a:rPr lang="en-US" sz="1000"/>
              <a:t>Supporting local authorities and companies financially  in the field of collection, sorting and recycling</a:t>
            </a:r>
          </a:p>
          <a:p>
            <a:pPr marL="0" indent="0">
              <a:buNone/>
            </a:pPr>
            <a:r>
              <a:rPr lang="en-US" sz="1000" b="1"/>
              <a:t>Social</a:t>
            </a:r>
          </a:p>
          <a:p>
            <a:pPr marL="0" indent="0">
              <a:buNone/>
            </a:pPr>
            <a:r>
              <a:rPr lang="en-US" sz="1000"/>
              <a:t>An EPR system can have a major impact on the employment of waste workers:​</a:t>
            </a:r>
          </a:p>
          <a:p>
            <a:r>
              <a:rPr lang="en-US" sz="1000"/>
              <a:t>The formalisation of informal work is a key pillar of the EPR approach. ​</a:t>
            </a:r>
          </a:p>
          <a:p>
            <a:r>
              <a:rPr lang="en-US" sz="1000"/>
              <a:t>Through an enhancement of the whole waste management system, new jobs will be created​</a:t>
            </a:r>
          </a:p>
          <a:p>
            <a:r>
              <a:rPr lang="en-US" sz="1000"/>
              <a:t>The salaries of the different parties involved in the process rise, because the whole system is funded by the EPR corpus.</a:t>
            </a:r>
          </a:p>
          <a:p>
            <a:pPr marL="0" indent="0">
              <a:buNone/>
            </a:pPr>
            <a:endParaRPr lang="en-US" sz="1000"/>
          </a:p>
        </p:txBody>
      </p:sp>
      <p:grpSp>
        <p:nvGrpSpPr>
          <p:cNvPr id="44" name="Group 43">
            <a:extLst>
              <a:ext uri="{FF2B5EF4-FFF2-40B4-BE49-F238E27FC236}">
                <a16:creationId xmlns:a16="http://schemas.microsoft.com/office/drawing/2014/main" id="{16C73AF9-0D33-5C66-5D79-0D0129904B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45" name="Rectangle 44">
              <a:extLst>
                <a:ext uri="{FF2B5EF4-FFF2-40B4-BE49-F238E27FC236}">
                  <a16:creationId xmlns:a16="http://schemas.microsoft.com/office/drawing/2014/main" id="{ED96FD6F-5EE9-36C7-C200-3111EF6D0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62A39BB2-02C1-8A8B-8021-68446E0474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21773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70FE6-67A8-6CC9-7896-DA0D99479442}"/>
              </a:ext>
            </a:extLst>
          </p:cNvPr>
          <p:cNvSpPr>
            <a:spLocks noGrp="1"/>
          </p:cNvSpPr>
          <p:nvPr>
            <p:ph type="title"/>
          </p:nvPr>
        </p:nvSpPr>
        <p:spPr/>
        <p:txBody>
          <a:bodyPr/>
          <a:lstStyle/>
          <a:p>
            <a:r>
              <a:rPr lang="en-US"/>
              <a:t>EPR IMPACT</a:t>
            </a:r>
            <a:endParaRPr lang="en-US" dirty="0"/>
          </a:p>
        </p:txBody>
      </p:sp>
      <p:graphicFrame>
        <p:nvGraphicFramePr>
          <p:cNvPr id="5" name="Content Placeholder 2">
            <a:extLst>
              <a:ext uri="{FF2B5EF4-FFF2-40B4-BE49-F238E27FC236}">
                <a16:creationId xmlns:a16="http://schemas.microsoft.com/office/drawing/2014/main" id="{630A4F29-47A1-6AA1-B132-98EC8585C7D4}"/>
              </a:ext>
            </a:extLst>
          </p:cNvPr>
          <p:cNvGraphicFramePr>
            <a:graphicFrameLocks noGrp="1"/>
          </p:cNvGraphicFramePr>
          <p:nvPr>
            <p:ph idx="1"/>
            <p:extLst>
              <p:ext uri="{D42A27DB-BD31-4B8C-83A1-F6EECF244321}">
                <p14:modId xmlns:p14="http://schemas.microsoft.com/office/powerpoint/2010/main" val="275170965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4491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2483B9-E75B-70AF-4B9E-C62994426072}"/>
              </a:ext>
            </a:extLst>
          </p:cNvPr>
          <p:cNvSpPr>
            <a:spLocks noGrp="1"/>
          </p:cNvSpPr>
          <p:nvPr>
            <p:ph type="title"/>
          </p:nvPr>
        </p:nvSpPr>
        <p:spPr>
          <a:xfrm>
            <a:off x="838201" y="300580"/>
            <a:ext cx="9829800" cy="1089529"/>
          </a:xfrm>
        </p:spPr>
        <p:txBody>
          <a:bodyPr>
            <a:normAutofit/>
          </a:bodyPr>
          <a:lstStyle/>
          <a:p>
            <a:r>
              <a:rPr lang="en-US" sz="3600">
                <a:solidFill>
                  <a:srgbClr val="FFFFFF"/>
                </a:solidFill>
              </a:rPr>
              <a:t>Implementing EPR in Kenya</a:t>
            </a:r>
            <a:br>
              <a:rPr lang="en-US" sz="3600">
                <a:solidFill>
                  <a:srgbClr val="FFFFFF"/>
                </a:solidFill>
              </a:rPr>
            </a:br>
            <a:endParaRPr lang="en-US" sz="3600">
              <a:solidFill>
                <a:srgbClr val="FFFFFF"/>
              </a:solidFill>
            </a:endParaRPr>
          </a:p>
        </p:txBody>
      </p:sp>
      <p:sp>
        <p:nvSpPr>
          <p:cNvPr id="11"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p>
        </p:txBody>
      </p:sp>
      <p:sp>
        <p:nvSpPr>
          <p:cNvPr id="13"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p>
        </p:txBody>
      </p:sp>
      <p:graphicFrame>
        <p:nvGraphicFramePr>
          <p:cNvPr id="5" name="Content Placeholder 2">
            <a:extLst>
              <a:ext uri="{FF2B5EF4-FFF2-40B4-BE49-F238E27FC236}">
                <a16:creationId xmlns:a16="http://schemas.microsoft.com/office/drawing/2014/main" id="{B4EA3CFC-6E79-E955-DB5F-C9B6BF79E2CD}"/>
              </a:ext>
            </a:extLst>
          </p:cNvPr>
          <p:cNvGraphicFramePr>
            <a:graphicFrameLocks noGrp="1"/>
          </p:cNvGraphicFramePr>
          <p:nvPr>
            <p:ph idx="1"/>
            <p:extLst>
              <p:ext uri="{D42A27DB-BD31-4B8C-83A1-F6EECF244321}">
                <p14:modId xmlns:p14="http://schemas.microsoft.com/office/powerpoint/2010/main" val="801213730"/>
              </p:ext>
            </p:extLst>
          </p:nvPr>
        </p:nvGraphicFramePr>
        <p:xfrm>
          <a:off x="838200" y="2211233"/>
          <a:ext cx="10515600" cy="3965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2676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1BC92-D1B7-1F8C-B23E-95590365E3C1}"/>
              </a:ext>
            </a:extLst>
          </p:cNvPr>
          <p:cNvSpPr>
            <a:spLocks noGrp="1"/>
          </p:cNvSpPr>
          <p:nvPr>
            <p:ph type="title"/>
          </p:nvPr>
        </p:nvSpPr>
        <p:spPr>
          <a:xfrm>
            <a:off x="838200" y="489098"/>
            <a:ext cx="9943214" cy="1201590"/>
          </a:xfrm>
        </p:spPr>
        <p:txBody>
          <a:bodyPr>
            <a:normAutofit fontScale="90000"/>
          </a:bodyPr>
          <a:lstStyle/>
          <a:p>
            <a:r>
              <a:rPr lang="en-US" dirty="0"/>
              <a:t>Introduction - Kenya’s waste management</a:t>
            </a:r>
          </a:p>
        </p:txBody>
      </p:sp>
      <p:graphicFrame>
        <p:nvGraphicFramePr>
          <p:cNvPr id="5" name="Content Placeholder 2">
            <a:extLst>
              <a:ext uri="{FF2B5EF4-FFF2-40B4-BE49-F238E27FC236}">
                <a16:creationId xmlns:a16="http://schemas.microsoft.com/office/drawing/2014/main" id="{0D0A4B6F-4C73-A455-52C2-6C4A55A105DA}"/>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8499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D1054-75AC-491D-2696-6724AD1D391D}"/>
              </a:ext>
            </a:extLst>
          </p:cNvPr>
          <p:cNvSpPr>
            <a:spLocks noGrp="1"/>
          </p:cNvSpPr>
          <p:nvPr>
            <p:ph type="title"/>
          </p:nvPr>
        </p:nvSpPr>
        <p:spPr>
          <a:xfrm>
            <a:off x="6096000" y="802198"/>
            <a:ext cx="4952999" cy="1413326"/>
          </a:xfrm>
        </p:spPr>
        <p:txBody>
          <a:bodyPr anchor="b">
            <a:normAutofit/>
          </a:bodyPr>
          <a:lstStyle/>
          <a:p>
            <a:r>
              <a:rPr lang="en-US" sz="3600">
                <a:solidFill>
                  <a:schemeClr val="tx2"/>
                </a:solidFill>
              </a:rPr>
              <a:t>Benefits and Potential Challenges</a:t>
            </a:r>
          </a:p>
        </p:txBody>
      </p:sp>
      <p:pic>
        <p:nvPicPr>
          <p:cNvPr id="24" name="Picture 4" descr="Plant growing in a concrete crack">
            <a:extLst>
              <a:ext uri="{FF2B5EF4-FFF2-40B4-BE49-F238E27FC236}">
                <a16:creationId xmlns:a16="http://schemas.microsoft.com/office/drawing/2014/main" id="{FC895488-CF32-DE9C-40A1-6AFFDEC5D365}"/>
              </a:ext>
            </a:extLst>
          </p:cNvPr>
          <p:cNvPicPr>
            <a:picLocks noChangeAspect="1"/>
          </p:cNvPicPr>
          <p:nvPr/>
        </p:nvPicPr>
        <p:blipFill rotWithShape="1">
          <a:blip r:embed="rId2"/>
          <a:srcRect l="11016" r="29650" b="-1"/>
          <a:stretch/>
        </p:blipFill>
        <p:spPr>
          <a:xfrm>
            <a:off x="612518" y="735861"/>
            <a:ext cx="4793644" cy="5392840"/>
          </a:xfrm>
          <a:prstGeom prst="rect">
            <a:avLst/>
          </a:prstGeom>
        </p:spPr>
      </p:pic>
      <p:grpSp>
        <p:nvGrpSpPr>
          <p:cNvPr id="59" name="Group 58">
            <a:extLst>
              <a:ext uri="{FF2B5EF4-FFF2-40B4-BE49-F238E27FC236}">
                <a16:creationId xmlns:a16="http://schemas.microsoft.com/office/drawing/2014/main" id="{9B991AFC-21D0-28BD-C527-F66B1B56F8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64608" y="74723"/>
            <a:ext cx="1821184" cy="2084383"/>
            <a:chOff x="10264608" y="74723"/>
            <a:chExt cx="1821184" cy="2084383"/>
          </a:xfrm>
        </p:grpSpPr>
        <p:sp>
          <p:nvSpPr>
            <p:cNvPr id="60" name="Freeform: Shape 59">
              <a:extLst>
                <a:ext uri="{FF2B5EF4-FFF2-40B4-BE49-F238E27FC236}">
                  <a16:creationId xmlns:a16="http://schemas.microsoft.com/office/drawing/2014/main" id="{D4420C61-30B9-D26F-6720-C32154CA3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1465047" flipV="1">
              <a:off x="11636678" y="400406"/>
              <a:ext cx="413532" cy="36865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1205" h="5864449">
                  <a:moveTo>
                    <a:pt x="2780481" y="-2"/>
                  </a:moveTo>
                  <a:cubicBezTo>
                    <a:pt x="3471109" y="183340"/>
                    <a:pt x="4437309" y="1599245"/>
                    <a:pt x="4737647" y="2234093"/>
                  </a:cubicBezTo>
                  <a:cubicBezTo>
                    <a:pt x="5037985" y="2868941"/>
                    <a:pt x="4730843" y="3539758"/>
                    <a:pt x="4452769" y="4137274"/>
                  </a:cubicBezTo>
                  <a:cubicBezTo>
                    <a:pt x="4174695" y="4734790"/>
                    <a:pt x="3382031" y="5704221"/>
                    <a:pt x="3069205" y="5819190"/>
                  </a:cubicBezTo>
                  <a:cubicBezTo>
                    <a:pt x="2358359" y="6040255"/>
                    <a:pt x="1581959" y="5401313"/>
                    <a:pt x="1076274" y="4985423"/>
                  </a:cubicBezTo>
                  <a:cubicBezTo>
                    <a:pt x="570590" y="4569533"/>
                    <a:pt x="146935" y="3953087"/>
                    <a:pt x="35098" y="3323852"/>
                  </a:cubicBezTo>
                  <a:cubicBezTo>
                    <a:pt x="-92687" y="2646770"/>
                    <a:pt x="136312" y="1688019"/>
                    <a:pt x="593876" y="1134043"/>
                  </a:cubicBezTo>
                  <a:cubicBezTo>
                    <a:pt x="1051440" y="580067"/>
                    <a:pt x="2127808" y="30746"/>
                    <a:pt x="2780481" y="-2"/>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Shape 60">
              <a:extLst>
                <a:ext uri="{FF2B5EF4-FFF2-40B4-BE49-F238E27FC236}">
                  <a16:creationId xmlns:a16="http://schemas.microsoft.com/office/drawing/2014/main" id="{38505720-2558-A390-8612-99A55D48F4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7320892">
              <a:off x="11193220" y="1266534"/>
              <a:ext cx="1341234" cy="443910"/>
            </a:xfrm>
            <a:custGeom>
              <a:avLst/>
              <a:gdLst>
                <a:gd name="connsiteX0" fmla="*/ 0 w 1341234"/>
                <a:gd name="connsiteY0" fmla="*/ 254220 h 443910"/>
                <a:gd name="connsiteX1" fmla="*/ 406601 w 1341234"/>
                <a:gd name="connsiteY1" fmla="*/ 0 h 443910"/>
                <a:gd name="connsiteX2" fmla="*/ 457611 w 1341234"/>
                <a:gd name="connsiteY2" fmla="*/ 13676 h 443910"/>
                <a:gd name="connsiteX3" fmla="*/ 1341234 w 1341234"/>
                <a:gd name="connsiteY3" fmla="*/ 259580 h 443910"/>
                <a:gd name="connsiteX4" fmla="*/ 1301190 w 1341234"/>
                <a:gd name="connsiteY4" fmla="*/ 443736 h 443910"/>
                <a:gd name="connsiteX5" fmla="*/ 359344 w 1341234"/>
                <a:gd name="connsiteY5" fmla="*/ 311216 h 443910"/>
                <a:gd name="connsiteX6" fmla="*/ 47147 w 1341234"/>
                <a:gd name="connsiteY6" fmla="*/ 262014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1234" h="443910">
                  <a:moveTo>
                    <a:pt x="0" y="254220"/>
                  </a:moveTo>
                  <a:lnTo>
                    <a:pt x="406601" y="0"/>
                  </a:lnTo>
                  <a:lnTo>
                    <a:pt x="457611" y="13676"/>
                  </a:lnTo>
                  <a:cubicBezTo>
                    <a:pt x="858001" y="120586"/>
                    <a:pt x="1311317" y="239969"/>
                    <a:pt x="1341234" y="259580"/>
                  </a:cubicBezTo>
                  <a:cubicBezTo>
                    <a:pt x="1337155" y="299693"/>
                    <a:pt x="1315377" y="449736"/>
                    <a:pt x="1301190" y="443736"/>
                  </a:cubicBezTo>
                  <a:cubicBezTo>
                    <a:pt x="1267732" y="445553"/>
                    <a:pt x="557777" y="378967"/>
                    <a:pt x="359344" y="311216"/>
                  </a:cubicBezTo>
                  <a:cubicBezTo>
                    <a:pt x="245881" y="291075"/>
                    <a:pt x="140295" y="276238"/>
                    <a:pt x="47147" y="262014"/>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Shape 61">
              <a:extLst>
                <a:ext uri="{FF2B5EF4-FFF2-40B4-BE49-F238E27FC236}">
                  <a16:creationId xmlns:a16="http://schemas.microsoft.com/office/drawing/2014/main" id="{F720743B-9C97-37DF-D56A-D2A9E750BD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7320892">
              <a:off x="11193220" y="1266534"/>
              <a:ext cx="1341234" cy="443910"/>
            </a:xfrm>
            <a:custGeom>
              <a:avLst/>
              <a:gdLst>
                <a:gd name="connsiteX0" fmla="*/ 0 w 1341234"/>
                <a:gd name="connsiteY0" fmla="*/ 254220 h 443910"/>
                <a:gd name="connsiteX1" fmla="*/ 406601 w 1341234"/>
                <a:gd name="connsiteY1" fmla="*/ 0 h 443910"/>
                <a:gd name="connsiteX2" fmla="*/ 457611 w 1341234"/>
                <a:gd name="connsiteY2" fmla="*/ 13676 h 443910"/>
                <a:gd name="connsiteX3" fmla="*/ 1341234 w 1341234"/>
                <a:gd name="connsiteY3" fmla="*/ 259580 h 443910"/>
                <a:gd name="connsiteX4" fmla="*/ 1301190 w 1341234"/>
                <a:gd name="connsiteY4" fmla="*/ 443736 h 443910"/>
                <a:gd name="connsiteX5" fmla="*/ 359344 w 1341234"/>
                <a:gd name="connsiteY5" fmla="*/ 311216 h 443910"/>
                <a:gd name="connsiteX6" fmla="*/ 47147 w 1341234"/>
                <a:gd name="connsiteY6" fmla="*/ 262014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1234" h="443910">
                  <a:moveTo>
                    <a:pt x="0" y="254220"/>
                  </a:moveTo>
                  <a:lnTo>
                    <a:pt x="406601" y="0"/>
                  </a:lnTo>
                  <a:lnTo>
                    <a:pt x="457611" y="13676"/>
                  </a:lnTo>
                  <a:cubicBezTo>
                    <a:pt x="858001" y="120586"/>
                    <a:pt x="1311317" y="239969"/>
                    <a:pt x="1341234" y="259580"/>
                  </a:cubicBezTo>
                  <a:cubicBezTo>
                    <a:pt x="1337155" y="299693"/>
                    <a:pt x="1315377" y="449736"/>
                    <a:pt x="1301190" y="443736"/>
                  </a:cubicBezTo>
                  <a:cubicBezTo>
                    <a:pt x="1267732" y="445553"/>
                    <a:pt x="557777" y="378967"/>
                    <a:pt x="359344" y="311216"/>
                  </a:cubicBezTo>
                  <a:cubicBezTo>
                    <a:pt x="245881" y="291075"/>
                    <a:pt x="140295" y="276238"/>
                    <a:pt x="47147" y="262014"/>
                  </a:cubicBezTo>
                  <a:close/>
                </a:path>
              </a:pathLst>
            </a:custGeom>
            <a:solidFill>
              <a:schemeClr val="accent3">
                <a:lumMod val="20000"/>
                <a:lumOff val="8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Shape 62">
              <a:extLst>
                <a:ext uri="{FF2B5EF4-FFF2-40B4-BE49-F238E27FC236}">
                  <a16:creationId xmlns:a16="http://schemas.microsoft.com/office/drawing/2014/main" id="{39C3539A-A126-556F-3B61-690C785C7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9842612" flipH="1" flipV="1">
              <a:off x="10264608" y="74723"/>
              <a:ext cx="1083994" cy="1037613"/>
            </a:xfrm>
            <a:custGeom>
              <a:avLst/>
              <a:gdLst>
                <a:gd name="connsiteX0" fmla="*/ 886520 w 1083994"/>
                <a:gd name="connsiteY0" fmla="*/ 0 h 1037613"/>
                <a:gd name="connsiteX1" fmla="*/ 990233 w 1083994"/>
                <a:gd name="connsiteY1" fmla="*/ 29654 h 1037613"/>
                <a:gd name="connsiteX2" fmla="*/ 993535 w 1083994"/>
                <a:gd name="connsiteY2" fmla="*/ 43082 h 1037613"/>
                <a:gd name="connsiteX3" fmla="*/ 1051675 w 1083994"/>
                <a:gd name="connsiteY3" fmla="*/ 356973 h 1037613"/>
                <a:gd name="connsiteX4" fmla="*/ 1083975 w 1083994"/>
                <a:gd name="connsiteY4" fmla="*/ 602023 h 1037613"/>
                <a:gd name="connsiteX5" fmla="*/ 966613 w 1083994"/>
                <a:gd name="connsiteY5" fmla="*/ 901753 h 1037613"/>
                <a:gd name="connsiteX6" fmla="*/ 713135 w 1083994"/>
                <a:gd name="connsiteY6" fmla="*/ 1026319 h 1037613"/>
                <a:gd name="connsiteX7" fmla="*/ 318855 w 1083994"/>
                <a:gd name="connsiteY7" fmla="*/ 989106 h 1037613"/>
                <a:gd name="connsiteX8" fmla="*/ 128776 w 1083994"/>
                <a:gd name="connsiteY8" fmla="*/ 649273 h 1037613"/>
                <a:gd name="connsiteX9" fmla="*/ 0 w 1083994"/>
                <a:gd name="connsiteY9" fmla="*/ 49738 h 1037613"/>
                <a:gd name="connsiteX10" fmla="*/ 620956 w 1083994"/>
                <a:gd name="connsiteY10" fmla="*/ 642355 h 1037613"/>
                <a:gd name="connsiteX11" fmla="*/ 886064 w 1083994"/>
                <a:gd name="connsiteY11" fmla="*/ 1039 h 103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3994" h="1037613">
                  <a:moveTo>
                    <a:pt x="886520" y="0"/>
                  </a:moveTo>
                  <a:lnTo>
                    <a:pt x="990233" y="29654"/>
                  </a:lnTo>
                  <a:lnTo>
                    <a:pt x="993535" y="43082"/>
                  </a:lnTo>
                  <a:cubicBezTo>
                    <a:pt x="1016489" y="140998"/>
                    <a:pt x="1041157" y="264776"/>
                    <a:pt x="1051675" y="356973"/>
                  </a:cubicBezTo>
                  <a:lnTo>
                    <a:pt x="1083975" y="602023"/>
                  </a:lnTo>
                  <a:cubicBezTo>
                    <a:pt x="1084789" y="765231"/>
                    <a:pt x="1059669" y="806637"/>
                    <a:pt x="966613" y="901753"/>
                  </a:cubicBezTo>
                  <a:cubicBezTo>
                    <a:pt x="910153" y="966250"/>
                    <a:pt x="821095" y="1011760"/>
                    <a:pt x="713135" y="1026319"/>
                  </a:cubicBezTo>
                  <a:cubicBezTo>
                    <a:pt x="605175" y="1040878"/>
                    <a:pt x="416248" y="1051946"/>
                    <a:pt x="318855" y="989106"/>
                  </a:cubicBezTo>
                  <a:cubicBezTo>
                    <a:pt x="221462" y="926265"/>
                    <a:pt x="147001" y="727446"/>
                    <a:pt x="128776" y="649273"/>
                  </a:cubicBezTo>
                  <a:cubicBezTo>
                    <a:pt x="93895" y="519198"/>
                    <a:pt x="28063" y="235695"/>
                    <a:pt x="0" y="49738"/>
                  </a:cubicBezTo>
                  <a:cubicBezTo>
                    <a:pt x="152500" y="20987"/>
                    <a:pt x="429040" y="429202"/>
                    <a:pt x="620956" y="642355"/>
                  </a:cubicBezTo>
                  <a:cubicBezTo>
                    <a:pt x="695371" y="468649"/>
                    <a:pt x="814439" y="166732"/>
                    <a:pt x="886064" y="1039"/>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4" name="Freeform: Shape 63">
              <a:extLst>
                <a:ext uri="{FF2B5EF4-FFF2-40B4-BE49-F238E27FC236}">
                  <a16:creationId xmlns:a16="http://schemas.microsoft.com/office/drawing/2014/main" id="{E5089FB1-F28D-0DD0-436F-D094F3C82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9842612" flipH="1" flipV="1">
              <a:off x="10264609" y="74723"/>
              <a:ext cx="1083994" cy="1037611"/>
            </a:xfrm>
            <a:custGeom>
              <a:avLst/>
              <a:gdLst>
                <a:gd name="connsiteX0" fmla="*/ 886519 w 1083994"/>
                <a:gd name="connsiteY0" fmla="*/ 0 h 1037611"/>
                <a:gd name="connsiteX1" fmla="*/ 990233 w 1083994"/>
                <a:gd name="connsiteY1" fmla="*/ 29654 h 1037611"/>
                <a:gd name="connsiteX2" fmla="*/ 993535 w 1083994"/>
                <a:gd name="connsiteY2" fmla="*/ 43080 h 1037611"/>
                <a:gd name="connsiteX3" fmla="*/ 1051675 w 1083994"/>
                <a:gd name="connsiteY3" fmla="*/ 356971 h 1037611"/>
                <a:gd name="connsiteX4" fmla="*/ 1083975 w 1083994"/>
                <a:gd name="connsiteY4" fmla="*/ 602021 h 1037611"/>
                <a:gd name="connsiteX5" fmla="*/ 966613 w 1083994"/>
                <a:gd name="connsiteY5" fmla="*/ 901751 h 1037611"/>
                <a:gd name="connsiteX6" fmla="*/ 713135 w 1083994"/>
                <a:gd name="connsiteY6" fmla="*/ 1026317 h 1037611"/>
                <a:gd name="connsiteX7" fmla="*/ 318855 w 1083994"/>
                <a:gd name="connsiteY7" fmla="*/ 989104 h 1037611"/>
                <a:gd name="connsiteX8" fmla="*/ 128776 w 1083994"/>
                <a:gd name="connsiteY8" fmla="*/ 649271 h 1037611"/>
                <a:gd name="connsiteX9" fmla="*/ 0 w 1083994"/>
                <a:gd name="connsiteY9" fmla="*/ 49736 h 1037611"/>
                <a:gd name="connsiteX10" fmla="*/ 620956 w 1083994"/>
                <a:gd name="connsiteY10" fmla="*/ 642353 h 1037611"/>
                <a:gd name="connsiteX11" fmla="*/ 886064 w 1083994"/>
                <a:gd name="connsiteY11" fmla="*/ 1037 h 103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3994" h="1037611">
                  <a:moveTo>
                    <a:pt x="886519" y="0"/>
                  </a:moveTo>
                  <a:lnTo>
                    <a:pt x="990233" y="29654"/>
                  </a:lnTo>
                  <a:lnTo>
                    <a:pt x="993535" y="43080"/>
                  </a:lnTo>
                  <a:cubicBezTo>
                    <a:pt x="1016489" y="140996"/>
                    <a:pt x="1041157" y="264774"/>
                    <a:pt x="1051675" y="356971"/>
                  </a:cubicBezTo>
                  <a:lnTo>
                    <a:pt x="1083975" y="602021"/>
                  </a:lnTo>
                  <a:cubicBezTo>
                    <a:pt x="1084789" y="765229"/>
                    <a:pt x="1059669" y="806635"/>
                    <a:pt x="966613" y="901751"/>
                  </a:cubicBezTo>
                  <a:cubicBezTo>
                    <a:pt x="910153" y="966248"/>
                    <a:pt x="821095" y="1011758"/>
                    <a:pt x="713135" y="1026317"/>
                  </a:cubicBezTo>
                  <a:cubicBezTo>
                    <a:pt x="605175" y="1040876"/>
                    <a:pt x="416248" y="1051944"/>
                    <a:pt x="318855" y="989104"/>
                  </a:cubicBezTo>
                  <a:cubicBezTo>
                    <a:pt x="221462" y="926263"/>
                    <a:pt x="147001" y="727444"/>
                    <a:pt x="128776" y="649271"/>
                  </a:cubicBezTo>
                  <a:cubicBezTo>
                    <a:pt x="93895" y="519196"/>
                    <a:pt x="28063" y="235693"/>
                    <a:pt x="0" y="49736"/>
                  </a:cubicBezTo>
                  <a:cubicBezTo>
                    <a:pt x="152500" y="20985"/>
                    <a:pt x="429040" y="429200"/>
                    <a:pt x="620956" y="642353"/>
                  </a:cubicBezTo>
                  <a:cubicBezTo>
                    <a:pt x="695371" y="468647"/>
                    <a:pt x="814439" y="166730"/>
                    <a:pt x="886064" y="1037"/>
                  </a:cubicBezTo>
                  <a:close/>
                </a:path>
              </a:pathLst>
            </a:custGeom>
            <a:solidFill>
              <a:schemeClr val="accent4">
                <a:lumMod val="40000"/>
                <a:lumOff val="60000"/>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 name="Content Placeholder 2">
            <a:extLst>
              <a:ext uri="{FF2B5EF4-FFF2-40B4-BE49-F238E27FC236}">
                <a16:creationId xmlns:a16="http://schemas.microsoft.com/office/drawing/2014/main" id="{A7C5DB88-5BAE-B0E8-B986-E33688C9D876}"/>
              </a:ext>
            </a:extLst>
          </p:cNvPr>
          <p:cNvSpPr>
            <a:spLocks noGrp="1"/>
          </p:cNvSpPr>
          <p:nvPr>
            <p:ph idx="1"/>
          </p:nvPr>
        </p:nvSpPr>
        <p:spPr>
          <a:xfrm>
            <a:off x="6096000" y="2596243"/>
            <a:ext cx="4953000" cy="3573493"/>
          </a:xfrm>
        </p:spPr>
        <p:txBody>
          <a:bodyPr>
            <a:normAutofit/>
          </a:bodyPr>
          <a:lstStyle/>
          <a:p>
            <a:endParaRPr lang="en-US" sz="1600">
              <a:solidFill>
                <a:schemeClr val="tx2"/>
              </a:solidFill>
            </a:endParaRPr>
          </a:p>
          <a:p>
            <a:r>
              <a:rPr lang="en-US" sz="1600">
                <a:solidFill>
                  <a:schemeClr val="tx2"/>
                </a:solidFill>
              </a:rPr>
              <a:t>Economic benefits: Job creation, innovation, and market differentiation</a:t>
            </a:r>
          </a:p>
          <a:p>
            <a:r>
              <a:rPr lang="en-US" sz="1600">
                <a:solidFill>
                  <a:schemeClr val="tx2"/>
                </a:solidFill>
              </a:rPr>
              <a:t>Environmental benefits: Reduced landfill waste, pollution prevention, and resource conservation</a:t>
            </a:r>
          </a:p>
          <a:p>
            <a:r>
              <a:rPr lang="en-US" sz="1600">
                <a:solidFill>
                  <a:schemeClr val="tx2"/>
                </a:solidFill>
              </a:rPr>
              <a:t>Challenges: Compliance, cost implications, and operational issues</a:t>
            </a:r>
          </a:p>
        </p:txBody>
      </p:sp>
    </p:spTree>
    <p:extLst>
      <p:ext uri="{BB962C8B-B14F-4D97-AF65-F5344CB8AC3E}">
        <p14:creationId xmlns:p14="http://schemas.microsoft.com/office/powerpoint/2010/main" val="2207966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A2EFC-4F4C-8FE8-9E61-A29FE8AD2716}"/>
              </a:ext>
            </a:extLst>
          </p:cNvPr>
          <p:cNvSpPr>
            <a:spLocks noGrp="1"/>
          </p:cNvSpPr>
          <p:nvPr>
            <p:ph type="title"/>
          </p:nvPr>
        </p:nvSpPr>
        <p:spPr>
          <a:xfrm>
            <a:off x="6823878" y="741391"/>
            <a:ext cx="4491821" cy="1616203"/>
          </a:xfrm>
        </p:spPr>
        <p:txBody>
          <a:bodyPr anchor="b">
            <a:normAutofit/>
          </a:bodyPr>
          <a:lstStyle/>
          <a:p>
            <a:br>
              <a:rPr lang="en-US" sz="3200"/>
            </a:br>
            <a:r>
              <a:rPr lang="en-US" sz="3200"/>
              <a:t>Recommendations</a:t>
            </a:r>
            <a:br>
              <a:rPr lang="en-US" sz="3200"/>
            </a:br>
            <a:endParaRPr lang="en-US" sz="3200"/>
          </a:p>
        </p:txBody>
      </p:sp>
      <p:pic>
        <p:nvPicPr>
          <p:cNvPr id="71" name="Picture 4" descr="Metallic spheres connected in mesh">
            <a:extLst>
              <a:ext uri="{FF2B5EF4-FFF2-40B4-BE49-F238E27FC236}">
                <a16:creationId xmlns:a16="http://schemas.microsoft.com/office/drawing/2014/main" id="{A1C30C5B-E04B-DE92-DA6E-E3E44A765B4B}"/>
              </a:ext>
            </a:extLst>
          </p:cNvPr>
          <p:cNvPicPr>
            <a:picLocks noChangeAspect="1"/>
          </p:cNvPicPr>
          <p:nvPr/>
        </p:nvPicPr>
        <p:blipFill rotWithShape="1">
          <a:blip r:embed="rId2"/>
          <a:srcRect l="19108" r="21558" b="-1"/>
          <a:stretch/>
        </p:blipFill>
        <p:spPr>
          <a:xfrm>
            <a:off x="20" y="10"/>
            <a:ext cx="6095980" cy="6857990"/>
          </a:xfrm>
          <a:prstGeom prst="rect">
            <a:avLst/>
          </a:prstGeom>
        </p:spPr>
      </p:pic>
      <p:grpSp>
        <p:nvGrpSpPr>
          <p:cNvPr id="72" name="Group 8">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10" name="Rectangle 9">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10">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Content Placeholder 2">
            <a:extLst>
              <a:ext uri="{FF2B5EF4-FFF2-40B4-BE49-F238E27FC236}">
                <a16:creationId xmlns:a16="http://schemas.microsoft.com/office/drawing/2014/main" id="{046B936E-58C8-7078-7B9C-1C39A426B0DD}"/>
              </a:ext>
            </a:extLst>
          </p:cNvPr>
          <p:cNvSpPr>
            <a:spLocks noGrp="1"/>
          </p:cNvSpPr>
          <p:nvPr>
            <p:ph idx="1"/>
          </p:nvPr>
        </p:nvSpPr>
        <p:spPr>
          <a:xfrm>
            <a:off x="6823878" y="2533476"/>
            <a:ext cx="4491820" cy="3447832"/>
          </a:xfrm>
        </p:spPr>
        <p:txBody>
          <a:bodyPr anchor="t">
            <a:normAutofit/>
          </a:bodyPr>
          <a:lstStyle/>
          <a:p>
            <a:endParaRPr lang="en-US" sz="2000"/>
          </a:p>
          <a:p>
            <a:r>
              <a:rPr lang="en-US" sz="2000"/>
              <a:t>Engaging with policymakers for supportive legislation</a:t>
            </a:r>
          </a:p>
          <a:p>
            <a:r>
              <a:rPr lang="en-US" sz="2000"/>
              <a:t>Collaborating with other sectors and international partners</a:t>
            </a:r>
          </a:p>
          <a:p>
            <a:r>
              <a:rPr lang="en-US" sz="2000"/>
              <a:t>Investing in research and development for sustainable materials and recycling technologies</a:t>
            </a:r>
          </a:p>
          <a:p>
            <a:r>
              <a:rPr lang="en-US" sz="2000"/>
              <a:t>Enhancing transparency and communication with consumers</a:t>
            </a:r>
          </a:p>
          <a:p>
            <a:pPr marL="0" indent="0">
              <a:buNone/>
            </a:pPr>
            <a:endParaRPr lang="en-US" sz="2000"/>
          </a:p>
        </p:txBody>
      </p:sp>
    </p:spTree>
    <p:extLst>
      <p:ext uri="{BB962C8B-B14F-4D97-AF65-F5344CB8AC3E}">
        <p14:creationId xmlns:p14="http://schemas.microsoft.com/office/powerpoint/2010/main" val="2005082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95DF1-3D40-D171-2308-0683D34AF2AD}"/>
              </a:ext>
            </a:extLst>
          </p:cNvPr>
          <p:cNvSpPr>
            <a:spLocks noGrp="1"/>
          </p:cNvSpPr>
          <p:nvPr>
            <p:ph type="title"/>
          </p:nvPr>
        </p:nvSpPr>
        <p:spPr/>
        <p:txBody>
          <a:bodyPr/>
          <a:lstStyle/>
          <a:p>
            <a:r>
              <a:rPr lang="en-US" dirty="0"/>
              <a:t>Concluding Remarks</a:t>
            </a:r>
          </a:p>
        </p:txBody>
      </p:sp>
      <p:graphicFrame>
        <p:nvGraphicFramePr>
          <p:cNvPr id="5" name="Content Placeholder 2">
            <a:extLst>
              <a:ext uri="{FF2B5EF4-FFF2-40B4-BE49-F238E27FC236}">
                <a16:creationId xmlns:a16="http://schemas.microsoft.com/office/drawing/2014/main" id="{D1C0FCFC-F1D0-80ED-10A4-26AB4FA44690}"/>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7564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3196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FD33A0-3CF9-0159-C000-B5E042A1D04B}"/>
              </a:ext>
            </a:extLst>
          </p:cNvPr>
          <p:cNvSpPr>
            <a:spLocks noGrp="1"/>
          </p:cNvSpPr>
          <p:nvPr>
            <p:ph type="title"/>
          </p:nvPr>
        </p:nvSpPr>
        <p:spPr>
          <a:xfrm>
            <a:off x="640080" y="325369"/>
            <a:ext cx="4368602" cy="1956841"/>
          </a:xfrm>
        </p:spPr>
        <p:txBody>
          <a:bodyPr anchor="b">
            <a:normAutofit/>
          </a:bodyPr>
          <a:lstStyle/>
          <a:p>
            <a:r>
              <a:rPr lang="en-US" sz="5000"/>
              <a:t>Understanding EPR </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A9CABE9-3120-9500-D5E2-407E305B5C21}"/>
              </a:ext>
            </a:extLst>
          </p:cNvPr>
          <p:cNvSpPr>
            <a:spLocks noGrp="1"/>
          </p:cNvSpPr>
          <p:nvPr>
            <p:ph idx="1"/>
          </p:nvPr>
        </p:nvSpPr>
        <p:spPr>
          <a:xfrm>
            <a:off x="640080" y="2872899"/>
            <a:ext cx="4243589" cy="3320668"/>
          </a:xfrm>
        </p:spPr>
        <p:txBody>
          <a:bodyPr>
            <a:normAutofit/>
          </a:bodyPr>
          <a:lstStyle/>
          <a:p>
            <a:endParaRPr lang="en-US" sz="2200"/>
          </a:p>
          <a:p>
            <a:endParaRPr lang="en-US" sz="2200"/>
          </a:p>
          <a:p>
            <a:r>
              <a:rPr lang="en-US" sz="2200"/>
              <a:t>Definition and concept</a:t>
            </a:r>
          </a:p>
        </p:txBody>
      </p:sp>
      <p:pic>
        <p:nvPicPr>
          <p:cNvPr id="5" name="Picture 4" descr="Phoroptor">
            <a:extLst>
              <a:ext uri="{FF2B5EF4-FFF2-40B4-BE49-F238E27FC236}">
                <a16:creationId xmlns:a16="http://schemas.microsoft.com/office/drawing/2014/main" id="{73BDDED4-9D7D-528D-4D89-237C689E98D7}"/>
              </a:ext>
            </a:extLst>
          </p:cNvPr>
          <p:cNvPicPr>
            <a:picLocks noChangeAspect="1"/>
          </p:cNvPicPr>
          <p:nvPr/>
        </p:nvPicPr>
        <p:blipFill rotWithShape="1">
          <a:blip r:embed="rId2"/>
          <a:srcRect l="29536" r="351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901888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C4EC46-EC6F-A0A9-36BF-531F5C82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 y="-5"/>
            <a:ext cx="5197641" cy="6857997"/>
          </a:xfrm>
          <a:prstGeom prst="rect">
            <a:avLst/>
          </a:prstGeom>
          <a:gradFill>
            <a:gsLst>
              <a:gs pos="0">
                <a:srgbClr val="215F9A"/>
              </a:gs>
              <a:gs pos="97899">
                <a:schemeClr val="accent3">
                  <a:lumMod val="60000"/>
                  <a:lumOff val="40000"/>
                </a:schemeClr>
              </a:gs>
              <a:gs pos="74000">
                <a:schemeClr val="accent3"/>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13763C0-6092-3B3C-822A-21E174E3A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 y="0"/>
            <a:ext cx="4608950" cy="6872675"/>
          </a:xfrm>
          <a:prstGeom prst="rect">
            <a:avLst/>
          </a:prstGeom>
          <a:gradFill flip="none" rotWithShape="1">
            <a:gsLst>
              <a:gs pos="0">
                <a:srgbClr val="163E64">
                  <a:alpha val="59000"/>
                </a:srgbClr>
              </a:gs>
              <a:gs pos="69000">
                <a:srgbClr val="215F9A">
                  <a:alpha val="0"/>
                </a:srgbClr>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phere of mesh and nodes">
            <a:extLst>
              <a:ext uri="{FF2B5EF4-FFF2-40B4-BE49-F238E27FC236}">
                <a16:creationId xmlns:a16="http://schemas.microsoft.com/office/drawing/2014/main" id="{A6EC701E-7BC4-D34B-5716-EDFFBB565B8B}"/>
              </a:ext>
            </a:extLst>
          </p:cNvPr>
          <p:cNvPicPr>
            <a:picLocks noChangeAspect="1"/>
          </p:cNvPicPr>
          <p:nvPr/>
        </p:nvPicPr>
        <p:blipFill rotWithShape="1">
          <a:blip r:embed="rId2">
            <a:alphaModFix amt="80000"/>
          </a:blip>
          <a:srcRect l="37073" r="6085"/>
          <a:stretch/>
        </p:blipFill>
        <p:spPr>
          <a:xfrm>
            <a:off x="20" y="-14687"/>
            <a:ext cx="5197615" cy="6857998"/>
          </a:xfrm>
          <a:prstGeom prst="rect">
            <a:avLst/>
          </a:prstGeom>
        </p:spPr>
      </p:pic>
      <p:sp>
        <p:nvSpPr>
          <p:cNvPr id="13" name="Rectangle 12">
            <a:extLst>
              <a:ext uri="{FF2B5EF4-FFF2-40B4-BE49-F238E27FC236}">
                <a16:creationId xmlns:a16="http://schemas.microsoft.com/office/drawing/2014/main" id="{D4ECF21D-729A-005C-E880-CA278A4F45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6570"/>
            <a:ext cx="5197642" cy="4486105"/>
          </a:xfrm>
          <a:prstGeom prst="rect">
            <a:avLst/>
          </a:prstGeom>
          <a:gradFill flip="none" rotWithShape="1">
            <a:gsLst>
              <a:gs pos="11000">
                <a:schemeClr val="accent2"/>
              </a:gs>
              <a:gs pos="71000">
                <a:schemeClr val="accent2">
                  <a:alpha val="0"/>
                </a:schemeClr>
              </a:gs>
            </a:gsLst>
            <a:lin ang="15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BEDAEA2-865D-E67C-A774-2FD2DD4A2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13227"/>
            <a:ext cx="5197642" cy="4259448"/>
          </a:xfrm>
          <a:prstGeom prst="rect">
            <a:avLst/>
          </a:prstGeom>
          <a:gradFill flip="none" rotWithShape="1">
            <a:gsLst>
              <a:gs pos="2101">
                <a:schemeClr val="accent5">
                  <a:lumMod val="75000"/>
                </a:schemeClr>
              </a:gs>
              <a:gs pos="31000">
                <a:schemeClr val="accent5">
                  <a:alpha val="66000"/>
                </a:schemeClr>
              </a:gs>
              <a:gs pos="71000">
                <a:schemeClr val="accent2">
                  <a:alpha val="0"/>
                </a:schemeClr>
              </a:gs>
            </a:gsLst>
            <a:lin ang="17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14BDEBC-5A01-B1AF-68AC-210992ECC7AF}"/>
              </a:ext>
            </a:extLst>
          </p:cNvPr>
          <p:cNvSpPr>
            <a:spLocks noGrp="1"/>
          </p:cNvSpPr>
          <p:nvPr>
            <p:ph idx="1"/>
          </p:nvPr>
        </p:nvSpPr>
        <p:spPr>
          <a:xfrm>
            <a:off x="6104092" y="923680"/>
            <a:ext cx="5197637" cy="5169623"/>
          </a:xfrm>
        </p:spPr>
        <p:txBody>
          <a:bodyPr anchor="t">
            <a:normAutofit/>
          </a:bodyPr>
          <a:lstStyle/>
          <a:p>
            <a:pPr marL="0" indent="0">
              <a:buNone/>
            </a:pPr>
            <a:endParaRPr lang="en-US" sz="2000" dirty="0"/>
          </a:p>
          <a:p>
            <a:pPr algn="just"/>
            <a:r>
              <a:rPr lang="en-US" sz="2000" dirty="0"/>
              <a:t>The SWM Act 2022 defines EPR as  environmental management approach in which a producer‘s responsibility for a product is extended to the post- consumer stage of a product life cycle; “hazardous waste” has the meaning assigned to it under the Environmental Management and Co-ordination ​</a:t>
            </a:r>
          </a:p>
          <a:p>
            <a:pPr algn="just"/>
            <a:r>
              <a:rPr lang="en-US" sz="2000" dirty="0"/>
              <a:t>→ In effect, the financial responsibility of waste management for end-of-life products, including the collection, transportation, treatment, and recycling, is shifted to the producer. ​</a:t>
            </a:r>
          </a:p>
          <a:p>
            <a:pPr algn="just"/>
            <a:r>
              <a:rPr lang="en-US" sz="2000" dirty="0"/>
              <a:t>→ EPR encourages producers to design products that are easier to recycle and that reduce waste generation.    </a:t>
            </a:r>
          </a:p>
        </p:txBody>
      </p:sp>
    </p:spTree>
    <p:extLst>
      <p:ext uri="{BB962C8B-B14F-4D97-AF65-F5344CB8AC3E}">
        <p14:creationId xmlns:p14="http://schemas.microsoft.com/office/powerpoint/2010/main" val="2342039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C4EC46-EC6F-A0A9-36BF-531F5C82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 y="-5"/>
            <a:ext cx="5197641" cy="6857997"/>
          </a:xfrm>
          <a:prstGeom prst="rect">
            <a:avLst/>
          </a:prstGeom>
          <a:gradFill>
            <a:gsLst>
              <a:gs pos="0">
                <a:srgbClr val="215F9A"/>
              </a:gs>
              <a:gs pos="97899">
                <a:schemeClr val="accent3">
                  <a:lumMod val="60000"/>
                  <a:lumOff val="40000"/>
                </a:schemeClr>
              </a:gs>
              <a:gs pos="74000">
                <a:schemeClr val="accent3"/>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13763C0-6092-3B3C-822A-21E174E3A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 y="0"/>
            <a:ext cx="4608950" cy="6872675"/>
          </a:xfrm>
          <a:prstGeom prst="rect">
            <a:avLst/>
          </a:prstGeom>
          <a:gradFill flip="none" rotWithShape="1">
            <a:gsLst>
              <a:gs pos="0">
                <a:srgbClr val="163E64">
                  <a:alpha val="59000"/>
                </a:srgbClr>
              </a:gs>
              <a:gs pos="69000">
                <a:srgbClr val="215F9A">
                  <a:alpha val="0"/>
                </a:srgbClr>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Outdoor warehouse">
            <a:extLst>
              <a:ext uri="{FF2B5EF4-FFF2-40B4-BE49-F238E27FC236}">
                <a16:creationId xmlns:a16="http://schemas.microsoft.com/office/drawing/2014/main" id="{87911818-267E-F5D2-3077-EE5BC3697E79}"/>
              </a:ext>
            </a:extLst>
          </p:cNvPr>
          <p:cNvPicPr>
            <a:picLocks noChangeAspect="1"/>
          </p:cNvPicPr>
          <p:nvPr/>
        </p:nvPicPr>
        <p:blipFill rotWithShape="1">
          <a:blip r:embed="rId2">
            <a:alphaModFix amt="80000"/>
          </a:blip>
          <a:srcRect l="19228" r="30373"/>
          <a:stretch/>
        </p:blipFill>
        <p:spPr>
          <a:xfrm>
            <a:off x="20" y="-14687"/>
            <a:ext cx="5197615" cy="6857998"/>
          </a:xfrm>
          <a:prstGeom prst="rect">
            <a:avLst/>
          </a:prstGeom>
        </p:spPr>
      </p:pic>
      <p:sp>
        <p:nvSpPr>
          <p:cNvPr id="13" name="Rectangle 12">
            <a:extLst>
              <a:ext uri="{FF2B5EF4-FFF2-40B4-BE49-F238E27FC236}">
                <a16:creationId xmlns:a16="http://schemas.microsoft.com/office/drawing/2014/main" id="{D4ECF21D-729A-005C-E880-CA278A4F45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6570"/>
            <a:ext cx="5197642" cy="4486105"/>
          </a:xfrm>
          <a:prstGeom prst="rect">
            <a:avLst/>
          </a:prstGeom>
          <a:gradFill flip="none" rotWithShape="1">
            <a:gsLst>
              <a:gs pos="11000">
                <a:schemeClr val="accent2"/>
              </a:gs>
              <a:gs pos="71000">
                <a:schemeClr val="accent2">
                  <a:alpha val="0"/>
                </a:schemeClr>
              </a:gs>
            </a:gsLst>
            <a:lin ang="15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BEDAEA2-865D-E67C-A774-2FD2DD4A2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13227"/>
            <a:ext cx="5197642" cy="4259448"/>
          </a:xfrm>
          <a:prstGeom prst="rect">
            <a:avLst/>
          </a:prstGeom>
          <a:gradFill flip="none" rotWithShape="1">
            <a:gsLst>
              <a:gs pos="2101">
                <a:schemeClr val="accent5">
                  <a:lumMod val="75000"/>
                </a:schemeClr>
              </a:gs>
              <a:gs pos="31000">
                <a:schemeClr val="accent5">
                  <a:alpha val="66000"/>
                </a:schemeClr>
              </a:gs>
              <a:gs pos="71000">
                <a:schemeClr val="accent2">
                  <a:alpha val="0"/>
                </a:schemeClr>
              </a:gs>
            </a:gsLst>
            <a:lin ang="17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098F0C-8D45-209A-B137-8ECF2B14118B}"/>
              </a:ext>
            </a:extLst>
          </p:cNvPr>
          <p:cNvSpPr>
            <a:spLocks noGrp="1"/>
          </p:cNvSpPr>
          <p:nvPr>
            <p:ph type="title"/>
          </p:nvPr>
        </p:nvSpPr>
        <p:spPr>
          <a:xfrm>
            <a:off x="515815" y="4021743"/>
            <a:ext cx="3999542" cy="2235074"/>
          </a:xfrm>
        </p:spPr>
        <p:txBody>
          <a:bodyPr anchor="b">
            <a:normAutofit/>
          </a:bodyPr>
          <a:lstStyle/>
          <a:p>
            <a:r>
              <a:rPr lang="en-US" sz="4000">
                <a:solidFill>
                  <a:srgbClr val="FFFFFF"/>
                </a:solidFill>
              </a:rPr>
              <a:t>The EPR stakeholders</a:t>
            </a:r>
          </a:p>
        </p:txBody>
      </p:sp>
      <p:sp>
        <p:nvSpPr>
          <p:cNvPr id="3" name="Content Placeholder 2">
            <a:extLst>
              <a:ext uri="{FF2B5EF4-FFF2-40B4-BE49-F238E27FC236}">
                <a16:creationId xmlns:a16="http://schemas.microsoft.com/office/drawing/2014/main" id="{1DE07F9D-A0EC-A177-A6DE-66EB2F791F5E}"/>
              </a:ext>
            </a:extLst>
          </p:cNvPr>
          <p:cNvSpPr>
            <a:spLocks noGrp="1"/>
          </p:cNvSpPr>
          <p:nvPr>
            <p:ph idx="1"/>
          </p:nvPr>
        </p:nvSpPr>
        <p:spPr>
          <a:xfrm>
            <a:off x="6104092" y="923680"/>
            <a:ext cx="5197637" cy="5169623"/>
          </a:xfrm>
        </p:spPr>
        <p:txBody>
          <a:bodyPr anchor="t">
            <a:normAutofit/>
          </a:bodyPr>
          <a:lstStyle/>
          <a:p>
            <a:pPr marL="0" indent="0">
              <a:buNone/>
            </a:pPr>
            <a:r>
              <a:rPr lang="en-US" sz="2000" dirty="0"/>
              <a:t> Primary EPR stakeholders:​</a:t>
            </a:r>
          </a:p>
          <a:p>
            <a:r>
              <a:rPr lang="en-US" sz="2000" dirty="0"/>
              <a:t>Producers, Importers, Brand Owners (PIBOs)​</a:t>
            </a:r>
          </a:p>
          <a:p>
            <a:r>
              <a:rPr lang="en-US" sz="2000" dirty="0"/>
              <a:t>Government Authorities​</a:t>
            </a:r>
          </a:p>
          <a:p>
            <a:r>
              <a:rPr lang="en-US" sz="2000" dirty="0"/>
              <a:t>Consumers​</a:t>
            </a:r>
          </a:p>
          <a:p>
            <a:r>
              <a:rPr lang="en-US" sz="2000" dirty="0"/>
              <a:t>Waste Operators​</a:t>
            </a:r>
          </a:p>
          <a:p>
            <a:r>
              <a:rPr lang="en-US" sz="2000" dirty="0"/>
              <a:t>Recyclers​</a:t>
            </a:r>
          </a:p>
          <a:p>
            <a:r>
              <a:rPr lang="en-US" sz="2000" dirty="0"/>
              <a:t>PRO(s)​</a:t>
            </a:r>
          </a:p>
          <a:p>
            <a:pPr marL="0" indent="0">
              <a:buNone/>
            </a:pPr>
            <a:r>
              <a:rPr lang="en-US" sz="2000" dirty="0"/>
              <a:t>Secondary Stakeholders:​</a:t>
            </a:r>
          </a:p>
          <a:p>
            <a:r>
              <a:rPr lang="en-US" sz="2000" dirty="0"/>
              <a:t>Environmental NGOs​</a:t>
            </a:r>
          </a:p>
          <a:p>
            <a:r>
              <a:rPr lang="en-US" sz="2000" dirty="0"/>
              <a:t>Industry Associations​</a:t>
            </a:r>
          </a:p>
          <a:p>
            <a:r>
              <a:rPr lang="en-US" sz="2000" dirty="0"/>
              <a:t>Local Communities &amp; the Environment​</a:t>
            </a:r>
          </a:p>
          <a:p>
            <a:endParaRPr lang="en-US" sz="2000" dirty="0"/>
          </a:p>
          <a:p>
            <a:endParaRPr lang="en-US" sz="2000" dirty="0"/>
          </a:p>
        </p:txBody>
      </p:sp>
      <p:sp>
        <p:nvSpPr>
          <p:cNvPr id="6" name="TextBox 5">
            <a:extLst>
              <a:ext uri="{FF2B5EF4-FFF2-40B4-BE49-F238E27FC236}">
                <a16:creationId xmlns:a16="http://schemas.microsoft.com/office/drawing/2014/main" id="{B229A871-1B0D-24E2-B527-760EB81B7767}"/>
              </a:ext>
            </a:extLst>
          </p:cNvPr>
          <p:cNvSpPr txBox="1"/>
          <p:nvPr/>
        </p:nvSpPr>
        <p:spPr>
          <a:xfrm>
            <a:off x="3048886" y="3244334"/>
            <a:ext cx="6097772" cy="369332"/>
          </a:xfrm>
          <a:prstGeom prst="rect">
            <a:avLst/>
          </a:prstGeom>
          <a:noFill/>
        </p:spPr>
        <p:txBody>
          <a:bodyPr wrap="square">
            <a:spAutoFit/>
          </a:bodyPr>
          <a:lstStyle/>
          <a:p>
            <a:r>
              <a:rPr lang="en-US" dirty="0"/>
              <a:t> </a:t>
            </a:r>
          </a:p>
        </p:txBody>
      </p:sp>
    </p:spTree>
    <p:extLst>
      <p:ext uri="{BB962C8B-B14F-4D97-AF65-F5344CB8AC3E}">
        <p14:creationId xmlns:p14="http://schemas.microsoft.com/office/powerpoint/2010/main" val="1187420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6" descr="Wooden blocks stacked to create a bar graph">
            <a:extLst>
              <a:ext uri="{FF2B5EF4-FFF2-40B4-BE49-F238E27FC236}">
                <a16:creationId xmlns:a16="http://schemas.microsoft.com/office/drawing/2014/main" id="{26C38E2F-44E6-FD29-AD49-EF5D66D04107}"/>
              </a:ext>
            </a:extLst>
          </p:cNvPr>
          <p:cNvPicPr>
            <a:picLocks noChangeAspect="1"/>
          </p:cNvPicPr>
          <p:nvPr/>
        </p:nvPicPr>
        <p:blipFill rotWithShape="1">
          <a:blip r:embed="rId2"/>
          <a:srcRect l="5884" r="-1" b="-1"/>
          <a:stretch/>
        </p:blipFill>
        <p:spPr>
          <a:xfrm>
            <a:off x="2522356"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FC03669-FEAC-EAB6-A0F9-57BD64BD2A89}"/>
              </a:ext>
            </a:extLst>
          </p:cNvPr>
          <p:cNvSpPr>
            <a:spLocks noGrp="1"/>
          </p:cNvSpPr>
          <p:nvPr>
            <p:ph type="title"/>
          </p:nvPr>
        </p:nvSpPr>
        <p:spPr>
          <a:xfrm>
            <a:off x="838200" y="365125"/>
            <a:ext cx="3822189" cy="1899912"/>
          </a:xfrm>
        </p:spPr>
        <p:txBody>
          <a:bodyPr>
            <a:normAutofit/>
          </a:bodyPr>
          <a:lstStyle/>
          <a:p>
            <a:r>
              <a:rPr lang="en-US" sz="4000"/>
              <a:t>Success factors of EPR</a:t>
            </a:r>
          </a:p>
        </p:txBody>
      </p:sp>
      <p:sp>
        <p:nvSpPr>
          <p:cNvPr id="40" name="Content Placeholder 2">
            <a:extLst>
              <a:ext uri="{FF2B5EF4-FFF2-40B4-BE49-F238E27FC236}">
                <a16:creationId xmlns:a16="http://schemas.microsoft.com/office/drawing/2014/main" id="{DDDA5A6A-C503-4B8C-5D3F-851602EDF9EF}"/>
              </a:ext>
            </a:extLst>
          </p:cNvPr>
          <p:cNvSpPr>
            <a:spLocks noGrp="1"/>
          </p:cNvSpPr>
          <p:nvPr>
            <p:ph idx="1"/>
          </p:nvPr>
        </p:nvSpPr>
        <p:spPr>
          <a:xfrm>
            <a:off x="838200" y="2434201"/>
            <a:ext cx="3822189" cy="3742762"/>
          </a:xfrm>
        </p:spPr>
        <p:txBody>
          <a:bodyPr>
            <a:normAutofit/>
          </a:bodyPr>
          <a:lstStyle/>
          <a:p>
            <a:r>
              <a:rPr lang="en-US" sz="2000"/>
              <a:t>Set smart targets​</a:t>
            </a:r>
          </a:p>
          <a:p>
            <a:r>
              <a:rPr lang="en-US" sz="2000"/>
              <a:t>Define clear roles and responsibilities​</a:t>
            </a:r>
          </a:p>
          <a:p>
            <a:r>
              <a:rPr lang="en-US" sz="2000"/>
              <a:t>Ensure a level playing field​</a:t>
            </a:r>
          </a:p>
          <a:p>
            <a:r>
              <a:rPr lang="en-US" sz="2000"/>
              <a:t>Empower and educate consumers​</a:t>
            </a:r>
          </a:p>
          <a:p>
            <a:r>
              <a:rPr lang="en-US" sz="2000"/>
              <a:t>Set simple and equitable rules​</a:t>
            </a:r>
          </a:p>
          <a:p>
            <a:r>
              <a:rPr lang="en-US" sz="2000"/>
              <a:t>Ensure effective enforcement​</a:t>
            </a:r>
          </a:p>
          <a:p>
            <a:r>
              <a:rPr lang="en-US" sz="2000"/>
              <a:t>Promote research and development​</a:t>
            </a:r>
          </a:p>
        </p:txBody>
      </p:sp>
      <p:sp>
        <p:nvSpPr>
          <p:cNvPr id="5" name="TextBox 4">
            <a:extLst>
              <a:ext uri="{FF2B5EF4-FFF2-40B4-BE49-F238E27FC236}">
                <a16:creationId xmlns:a16="http://schemas.microsoft.com/office/drawing/2014/main" id="{B4C861F1-ACC0-A959-B133-98AEE921940F}"/>
              </a:ext>
            </a:extLst>
          </p:cNvPr>
          <p:cNvSpPr txBox="1"/>
          <p:nvPr/>
        </p:nvSpPr>
        <p:spPr>
          <a:xfrm>
            <a:off x="3048886" y="3244334"/>
            <a:ext cx="6097772" cy="369332"/>
          </a:xfrm>
          <a:prstGeom prst="rect">
            <a:avLst/>
          </a:prstGeom>
          <a:noFill/>
        </p:spPr>
        <p:txBody>
          <a:bodyPr wrap="square">
            <a:spAutoFit/>
          </a:bodyPr>
          <a:lstStyle/>
          <a:p>
            <a:pPr>
              <a:spcAft>
                <a:spcPts val="600"/>
              </a:spcAft>
            </a:pPr>
            <a:r>
              <a:rPr lang="en-US"/>
              <a:t> </a:t>
            </a:r>
          </a:p>
        </p:txBody>
      </p:sp>
    </p:spTree>
    <p:extLst>
      <p:ext uri="{BB962C8B-B14F-4D97-AF65-F5344CB8AC3E}">
        <p14:creationId xmlns:p14="http://schemas.microsoft.com/office/powerpoint/2010/main" val="416342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DD8E39-EA14-4679-9655-1BFF5A7B63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nimals at sunset in the wild">
            <a:extLst>
              <a:ext uri="{FF2B5EF4-FFF2-40B4-BE49-F238E27FC236}">
                <a16:creationId xmlns:a16="http://schemas.microsoft.com/office/drawing/2014/main" id="{02A26335-7990-BAA3-B4D2-4C0840FBCEDF}"/>
              </a:ext>
            </a:extLst>
          </p:cNvPr>
          <p:cNvPicPr>
            <a:picLocks noChangeAspect="1"/>
          </p:cNvPicPr>
          <p:nvPr/>
        </p:nvPicPr>
        <p:blipFill rotWithShape="1">
          <a:blip r:embed="rId2"/>
          <a:srcRect t="6527" b="8887"/>
          <a:stretch/>
        </p:blipFill>
        <p:spPr>
          <a:xfrm>
            <a:off x="20" y="10"/>
            <a:ext cx="12191980" cy="6857990"/>
          </a:xfrm>
          <a:custGeom>
            <a:avLst/>
            <a:gdLst/>
            <a:ahLst/>
            <a:cxnLst/>
            <a:rect l="l" t="t" r="r" b="b"/>
            <a:pathLst>
              <a:path w="12192000" h="6858000">
                <a:moveTo>
                  <a:pt x="0" y="0"/>
                </a:moveTo>
                <a:lnTo>
                  <a:pt x="12192000" y="0"/>
                </a:lnTo>
                <a:lnTo>
                  <a:pt x="12192000" y="6858000"/>
                </a:lnTo>
                <a:lnTo>
                  <a:pt x="11560655" y="6858000"/>
                </a:lnTo>
                <a:lnTo>
                  <a:pt x="11572884" y="6759738"/>
                </a:lnTo>
                <a:cubicBezTo>
                  <a:pt x="11663744" y="6693104"/>
                  <a:pt x="11749315" y="6619456"/>
                  <a:pt x="11812292" y="6532282"/>
                </a:cubicBezTo>
                <a:cubicBezTo>
                  <a:pt x="11851232" y="6478675"/>
                  <a:pt x="11886807" y="6425068"/>
                  <a:pt x="11956995" y="6386992"/>
                </a:cubicBezTo>
                <a:cubicBezTo>
                  <a:pt x="11918054" y="6334888"/>
                  <a:pt x="11851232" y="6322863"/>
                  <a:pt x="11801234" y="6284788"/>
                </a:cubicBezTo>
                <a:cubicBezTo>
                  <a:pt x="11797390" y="6253224"/>
                  <a:pt x="11876711" y="6262743"/>
                  <a:pt x="11856520" y="6193604"/>
                </a:cubicBezTo>
                <a:cubicBezTo>
                  <a:pt x="11829119" y="6101419"/>
                  <a:pt x="11858923" y="5996209"/>
                  <a:pt x="11722875" y="5956630"/>
                </a:cubicBezTo>
                <a:cubicBezTo>
                  <a:pt x="11686819" y="5866950"/>
                  <a:pt x="11676724" y="5723664"/>
                  <a:pt x="11763258" y="5635988"/>
                </a:cubicBezTo>
                <a:cubicBezTo>
                  <a:pt x="11892094" y="5505226"/>
                  <a:pt x="11871424" y="5422059"/>
                  <a:pt x="11706050" y="5351418"/>
                </a:cubicBezTo>
                <a:cubicBezTo>
                  <a:pt x="11684896" y="5342400"/>
                  <a:pt x="11707491" y="4786287"/>
                  <a:pt x="11697876" y="4763241"/>
                </a:cubicBezTo>
                <a:cubicBezTo>
                  <a:pt x="11713260" y="4731677"/>
                  <a:pt x="11749315" y="4739192"/>
                  <a:pt x="11776236" y="4730675"/>
                </a:cubicBezTo>
                <a:cubicBezTo>
                  <a:pt x="11894018" y="4694603"/>
                  <a:pt x="11897864" y="4694603"/>
                  <a:pt x="11868540" y="4584884"/>
                </a:cubicBezTo>
                <a:cubicBezTo>
                  <a:pt x="11859884" y="4551817"/>
                  <a:pt x="11880076" y="4538289"/>
                  <a:pt x="11898825" y="4517749"/>
                </a:cubicBezTo>
                <a:cubicBezTo>
                  <a:pt x="11969013" y="4441095"/>
                  <a:pt x="11969494" y="4440094"/>
                  <a:pt x="11897864" y="4375464"/>
                </a:cubicBezTo>
                <a:cubicBezTo>
                  <a:pt x="11877192" y="4356928"/>
                  <a:pt x="11863252" y="4336887"/>
                  <a:pt x="11854116" y="4311838"/>
                </a:cubicBezTo>
                <a:cubicBezTo>
                  <a:pt x="11837290" y="4266245"/>
                  <a:pt x="11837771" y="4228169"/>
                  <a:pt x="11901709" y="4203620"/>
                </a:cubicBezTo>
                <a:cubicBezTo>
                  <a:pt x="11946418" y="4186086"/>
                  <a:pt x="11971897" y="4166044"/>
                  <a:pt x="11974782" y="4114442"/>
                </a:cubicBezTo>
                <a:cubicBezTo>
                  <a:pt x="11976706" y="4071355"/>
                  <a:pt x="11981993" y="4043299"/>
                  <a:pt x="11932476" y="4024762"/>
                </a:cubicBezTo>
                <a:cubicBezTo>
                  <a:pt x="11892576" y="4009732"/>
                  <a:pt x="11881038" y="3977668"/>
                  <a:pt x="11885365" y="3939592"/>
                </a:cubicBezTo>
                <a:cubicBezTo>
                  <a:pt x="11895460" y="3846405"/>
                  <a:pt x="11841137" y="3791796"/>
                  <a:pt x="11751719" y="3749211"/>
                </a:cubicBezTo>
                <a:cubicBezTo>
                  <a:pt x="11666628" y="3708629"/>
                  <a:pt x="11592115" y="3654019"/>
                  <a:pt x="11513754" y="3604420"/>
                </a:cubicBezTo>
                <a:cubicBezTo>
                  <a:pt x="11426740" y="3549310"/>
                  <a:pt x="11325786" y="3516243"/>
                  <a:pt x="11220504" y="3488188"/>
                </a:cubicBezTo>
                <a:cubicBezTo>
                  <a:pt x="11239734" y="3448108"/>
                  <a:pt x="11306076" y="3470653"/>
                  <a:pt x="11312805" y="3414541"/>
                </a:cubicBezTo>
                <a:cubicBezTo>
                  <a:pt x="11148394" y="3366945"/>
                  <a:pt x="10991193" y="3295301"/>
                  <a:pt x="10805146" y="3277767"/>
                </a:cubicBezTo>
                <a:cubicBezTo>
                  <a:pt x="10955618" y="3286784"/>
                  <a:pt x="11092147" y="3222154"/>
                  <a:pt x="11234926" y="3203117"/>
                </a:cubicBezTo>
                <a:cubicBezTo>
                  <a:pt x="11248386" y="3171554"/>
                  <a:pt x="11217140" y="3179569"/>
                  <a:pt x="11204640" y="3174060"/>
                </a:cubicBezTo>
                <a:cubicBezTo>
                  <a:pt x="11192140" y="3168047"/>
                  <a:pt x="11176757" y="3166042"/>
                  <a:pt x="11174834" y="3143498"/>
                </a:cubicBezTo>
                <a:cubicBezTo>
                  <a:pt x="11243580" y="3110932"/>
                  <a:pt x="11329632" y="3132475"/>
                  <a:pt x="11400780" y="3099410"/>
                </a:cubicBezTo>
                <a:cubicBezTo>
                  <a:pt x="11384916" y="3051314"/>
                  <a:pt x="11323382" y="3080371"/>
                  <a:pt x="11297902" y="3041793"/>
                </a:cubicBezTo>
                <a:cubicBezTo>
                  <a:pt x="11364246" y="3034780"/>
                  <a:pt x="11425779" y="3031774"/>
                  <a:pt x="11485870" y="3021253"/>
                </a:cubicBezTo>
                <a:cubicBezTo>
                  <a:pt x="11532984" y="3013236"/>
                  <a:pt x="11545964" y="2972154"/>
                  <a:pt x="11513754" y="2944098"/>
                </a:cubicBezTo>
                <a:cubicBezTo>
                  <a:pt x="11484909" y="2919049"/>
                  <a:pt x="11442604" y="2917044"/>
                  <a:pt x="11405107" y="2906523"/>
                </a:cubicBezTo>
                <a:cubicBezTo>
                  <a:pt x="11137817" y="2833377"/>
                  <a:pt x="10857066" y="2809829"/>
                  <a:pt x="10572950" y="2803317"/>
                </a:cubicBezTo>
                <a:cubicBezTo>
                  <a:pt x="10117210" y="2792795"/>
                  <a:pt x="9660028" y="2793297"/>
                  <a:pt x="9205250" y="2778767"/>
                </a:cubicBezTo>
                <a:cubicBezTo>
                  <a:pt x="8996489" y="2772379"/>
                  <a:pt x="8788540" y="2761765"/>
                  <a:pt x="8579578" y="2759181"/>
                </a:cubicBezTo>
                <a:cubicBezTo>
                  <a:pt x="8509922" y="2758320"/>
                  <a:pt x="8440155" y="2758352"/>
                  <a:pt x="8370208" y="2759730"/>
                </a:cubicBezTo>
                <a:cubicBezTo>
                  <a:pt x="8070708" y="2765742"/>
                  <a:pt x="7771690" y="2764238"/>
                  <a:pt x="7470748" y="2819849"/>
                </a:cubicBezTo>
                <a:cubicBezTo>
                  <a:pt x="7316911" y="2848407"/>
                  <a:pt x="7156825" y="2838887"/>
                  <a:pt x="7001547" y="2861432"/>
                </a:cubicBezTo>
                <a:cubicBezTo>
                  <a:pt x="6765024" y="2896002"/>
                  <a:pt x="6528501" y="2936583"/>
                  <a:pt x="6295343" y="2988688"/>
                </a:cubicBezTo>
                <a:cubicBezTo>
                  <a:pt x="6222271" y="3005220"/>
                  <a:pt x="6131892" y="3015241"/>
                  <a:pt x="6075166" y="3078367"/>
                </a:cubicBezTo>
                <a:cubicBezTo>
                  <a:pt x="5985266" y="3038288"/>
                  <a:pt x="5929502" y="3113938"/>
                  <a:pt x="5859314" y="3139490"/>
                </a:cubicBezTo>
                <a:cubicBezTo>
                  <a:pt x="5831912" y="3149510"/>
                  <a:pt x="5795857" y="3163538"/>
                  <a:pt x="5800183" y="3195101"/>
                </a:cubicBezTo>
                <a:cubicBezTo>
                  <a:pt x="5804030" y="3234680"/>
                  <a:pt x="5844410" y="3260231"/>
                  <a:pt x="5882870" y="3252215"/>
                </a:cubicBezTo>
                <a:cubicBezTo>
                  <a:pt x="6002574" y="3227164"/>
                  <a:pt x="6109777" y="3283277"/>
                  <a:pt x="6232848" y="3274760"/>
                </a:cubicBezTo>
                <a:cubicBezTo>
                  <a:pt x="6125643" y="3298808"/>
                  <a:pt x="6018918" y="3323358"/>
                  <a:pt x="5911715" y="3347407"/>
                </a:cubicBezTo>
                <a:cubicBezTo>
                  <a:pt x="6070839" y="3366444"/>
                  <a:pt x="6227559" y="3332376"/>
                  <a:pt x="6384279" y="3312836"/>
                </a:cubicBezTo>
                <a:cubicBezTo>
                  <a:pt x="6434757" y="3306824"/>
                  <a:pt x="6513117" y="3260732"/>
                  <a:pt x="6526097" y="3325362"/>
                </a:cubicBezTo>
                <a:cubicBezTo>
                  <a:pt x="6534750" y="3368448"/>
                  <a:pt x="6450622" y="3371454"/>
                  <a:pt x="6403028" y="3383478"/>
                </a:cubicBezTo>
                <a:cubicBezTo>
                  <a:pt x="6192945" y="3435081"/>
                  <a:pt x="5979497" y="3465141"/>
                  <a:pt x="5767013" y="3500713"/>
                </a:cubicBezTo>
                <a:cubicBezTo>
                  <a:pt x="5746822" y="3504220"/>
                  <a:pt x="5720381" y="3501214"/>
                  <a:pt x="5706920" y="3511233"/>
                </a:cubicBezTo>
                <a:cubicBezTo>
                  <a:pt x="5598272" y="3591895"/>
                  <a:pt x="5460782" y="3618449"/>
                  <a:pt x="5310793" y="3677066"/>
                </a:cubicBezTo>
                <a:cubicBezTo>
                  <a:pt x="5405498" y="3704622"/>
                  <a:pt x="5469435" y="3648007"/>
                  <a:pt x="5548276" y="3660533"/>
                </a:cubicBezTo>
                <a:cubicBezTo>
                  <a:pt x="5467993" y="3721154"/>
                  <a:pt x="5374730" y="3732677"/>
                  <a:pt x="5293005" y="3765743"/>
                </a:cubicBezTo>
                <a:cubicBezTo>
                  <a:pt x="5234355" y="3789291"/>
                  <a:pt x="5016580" y="3862938"/>
                  <a:pt x="4983410" y="3883981"/>
                </a:cubicBezTo>
                <a:cubicBezTo>
                  <a:pt x="4883416" y="3949110"/>
                  <a:pt x="4756501" y="3979672"/>
                  <a:pt x="4674775" y="4068850"/>
                </a:cubicBezTo>
                <a:cubicBezTo>
                  <a:pt x="4617087" y="4131477"/>
                  <a:pt x="4520939" y="4119952"/>
                  <a:pt x="4453155" y="4163539"/>
                </a:cubicBezTo>
                <a:cubicBezTo>
                  <a:pt x="4429119" y="4204622"/>
                  <a:pt x="4475751" y="4215143"/>
                  <a:pt x="4492095" y="4237188"/>
                </a:cubicBezTo>
                <a:cubicBezTo>
                  <a:pt x="4513728" y="4266746"/>
                  <a:pt x="4475269" y="4283280"/>
                  <a:pt x="4464213" y="4318851"/>
                </a:cubicBezTo>
                <a:cubicBezTo>
                  <a:pt x="4591608" y="4278771"/>
                  <a:pt x="4713234" y="4255223"/>
                  <a:pt x="4857456" y="4241696"/>
                </a:cubicBezTo>
                <a:cubicBezTo>
                  <a:pt x="4809862" y="4299311"/>
                  <a:pt x="4752174" y="4274261"/>
                  <a:pt x="4713234" y="4295303"/>
                </a:cubicBezTo>
                <a:cubicBezTo>
                  <a:pt x="4687756" y="4308830"/>
                  <a:pt x="4648816" y="4314843"/>
                  <a:pt x="4656026" y="4348410"/>
                </a:cubicBezTo>
                <a:cubicBezTo>
                  <a:pt x="4661795" y="4374963"/>
                  <a:pt x="4694486" y="4371456"/>
                  <a:pt x="4718523" y="4368951"/>
                </a:cubicBezTo>
                <a:cubicBezTo>
                  <a:pt x="4810825" y="4359433"/>
                  <a:pt x="4900722" y="4356425"/>
                  <a:pt x="4989178" y="4420054"/>
                </a:cubicBezTo>
                <a:cubicBezTo>
                  <a:pt x="4764193" y="4512739"/>
                  <a:pt x="4505557" y="4473661"/>
                  <a:pt x="4304127" y="4609933"/>
                </a:cubicBezTo>
                <a:cubicBezTo>
                  <a:pt x="4332491" y="4652018"/>
                  <a:pt x="4372871" y="4629473"/>
                  <a:pt x="4402677" y="4624463"/>
                </a:cubicBezTo>
                <a:cubicBezTo>
                  <a:pt x="4598338" y="4590394"/>
                  <a:pt x="5297331" y="4651016"/>
                  <a:pt x="5398287" y="4608430"/>
                </a:cubicBezTo>
                <a:cubicBezTo>
                  <a:pt x="5460301" y="4582379"/>
                  <a:pt x="5525682" y="4569853"/>
                  <a:pt x="5592504" y="4585886"/>
                </a:cubicBezTo>
                <a:cubicBezTo>
                  <a:pt x="5656923" y="4601416"/>
                  <a:pt x="5640578" y="4819353"/>
                  <a:pt x="5411266" y="4964142"/>
                </a:cubicBezTo>
                <a:cubicBezTo>
                  <a:pt x="5378575" y="4984684"/>
                  <a:pt x="5524721" y="5014244"/>
                  <a:pt x="5480493" y="5031277"/>
                </a:cubicBezTo>
                <a:cubicBezTo>
                  <a:pt x="5445880" y="5044804"/>
                  <a:pt x="5276179" y="5037289"/>
                  <a:pt x="5233393" y="5047810"/>
                </a:cubicBezTo>
                <a:cubicBezTo>
                  <a:pt x="5216567" y="5052318"/>
                  <a:pt x="4701216" y="5221157"/>
                  <a:pt x="4750251" y="5256728"/>
                </a:cubicBezTo>
                <a:cubicBezTo>
                  <a:pt x="4896877" y="5363441"/>
                  <a:pt x="5388190" y="5558833"/>
                  <a:pt x="4508440" y="5624965"/>
                </a:cubicBezTo>
                <a:cubicBezTo>
                  <a:pt x="4536323" y="5663542"/>
                  <a:pt x="4613241" y="5638994"/>
                  <a:pt x="4602665" y="5706629"/>
                </a:cubicBezTo>
                <a:cubicBezTo>
                  <a:pt x="4485845" y="5743202"/>
                  <a:pt x="4350758" y="5741198"/>
                  <a:pt x="4215189" y="5797811"/>
                </a:cubicBezTo>
                <a:cubicBezTo>
                  <a:pt x="4276245" y="5838893"/>
                  <a:pt x="4346432" y="5813844"/>
                  <a:pt x="4407966" y="5826870"/>
                </a:cubicBezTo>
                <a:cubicBezTo>
                  <a:pt x="4373353" y="5878473"/>
                  <a:pt x="4313741" y="5870457"/>
                  <a:pt x="4265186" y="5881478"/>
                </a:cubicBezTo>
                <a:cubicBezTo>
                  <a:pt x="4220479" y="5892001"/>
                  <a:pt x="4125774" y="5981680"/>
                  <a:pt x="4145964" y="5977170"/>
                </a:cubicBezTo>
                <a:cubicBezTo>
                  <a:pt x="4332971" y="5937091"/>
                  <a:pt x="4522862" y="5948113"/>
                  <a:pt x="4710350" y="5909035"/>
                </a:cubicBezTo>
                <a:cubicBezTo>
                  <a:pt x="4772366" y="5896009"/>
                  <a:pt x="4842554" y="5870958"/>
                  <a:pt x="4870916" y="5949616"/>
                </a:cubicBezTo>
                <a:cubicBezTo>
                  <a:pt x="4879571" y="5972663"/>
                  <a:pt x="4873320" y="5980177"/>
                  <a:pt x="4960333" y="5949115"/>
                </a:cubicBezTo>
                <a:cubicBezTo>
                  <a:pt x="4994466" y="5937091"/>
                  <a:pt x="5039656" y="5924065"/>
                  <a:pt x="5073788" y="5953623"/>
                </a:cubicBezTo>
                <a:cubicBezTo>
                  <a:pt x="5052154" y="5990698"/>
                  <a:pt x="5010331" y="5979675"/>
                  <a:pt x="4979084" y="5990197"/>
                </a:cubicBezTo>
                <a:cubicBezTo>
                  <a:pt x="4896397" y="6017250"/>
                  <a:pt x="5180513" y="6120457"/>
                  <a:pt x="5100228" y="6151519"/>
                </a:cubicBezTo>
                <a:cubicBezTo>
                  <a:pt x="4935817" y="6215148"/>
                  <a:pt x="4832938" y="6196611"/>
                  <a:pt x="4666602" y="6266250"/>
                </a:cubicBezTo>
                <a:cubicBezTo>
                  <a:pt x="4723331" y="6264746"/>
                  <a:pt x="4706024" y="6288795"/>
                  <a:pt x="4762750" y="6288795"/>
                </a:cubicBezTo>
                <a:cubicBezTo>
                  <a:pt x="4788229" y="6288795"/>
                  <a:pt x="4815151" y="6294807"/>
                  <a:pt x="4815151" y="6322363"/>
                </a:cubicBezTo>
                <a:cubicBezTo>
                  <a:pt x="4815151" y="6348414"/>
                  <a:pt x="4516613" y="6491199"/>
                  <a:pt x="4558918" y="6504727"/>
                </a:cubicBezTo>
                <a:cubicBezTo>
                  <a:pt x="4674295" y="6541299"/>
                  <a:pt x="4970431" y="6429075"/>
                  <a:pt x="4899280" y="6480679"/>
                </a:cubicBezTo>
                <a:cubicBezTo>
                  <a:pt x="4791114" y="6559337"/>
                  <a:pt x="4774769" y="6574868"/>
                  <a:pt x="4692563" y="6586391"/>
                </a:cubicBezTo>
                <a:cubicBezTo>
                  <a:pt x="4621894" y="6596411"/>
                  <a:pt x="4373353" y="6816352"/>
                  <a:pt x="4303645" y="6834888"/>
                </a:cubicBezTo>
                <a:cubicBezTo>
                  <a:pt x="4288262" y="6838896"/>
                  <a:pt x="4291687" y="6845065"/>
                  <a:pt x="4307829" y="6852361"/>
                </a:cubicBezTo>
                <a:lnTo>
                  <a:pt x="4323786" y="6858000"/>
                </a:lnTo>
                <a:lnTo>
                  <a:pt x="0" y="6858000"/>
                </a:lnTo>
                <a:close/>
              </a:path>
            </a:pathLst>
          </a:custGeom>
        </p:spPr>
      </p:pic>
      <p:sp>
        <p:nvSpPr>
          <p:cNvPr id="2" name="Title 1">
            <a:extLst>
              <a:ext uri="{FF2B5EF4-FFF2-40B4-BE49-F238E27FC236}">
                <a16:creationId xmlns:a16="http://schemas.microsoft.com/office/drawing/2014/main" id="{A47E3CED-20F6-E1D7-55B4-5515E7C636DB}"/>
              </a:ext>
            </a:extLst>
          </p:cNvPr>
          <p:cNvSpPr>
            <a:spLocks noGrp="1"/>
          </p:cNvSpPr>
          <p:nvPr>
            <p:ph type="title"/>
          </p:nvPr>
        </p:nvSpPr>
        <p:spPr>
          <a:xfrm>
            <a:off x="5801709" y="3159719"/>
            <a:ext cx="5552090" cy="1336081"/>
          </a:xfrm>
        </p:spPr>
        <p:txBody>
          <a:bodyPr anchor="b">
            <a:normAutofit/>
          </a:bodyPr>
          <a:lstStyle/>
          <a:p>
            <a:r>
              <a:rPr lang="en-US" dirty="0"/>
              <a:t> Kenya's EPR Landscape</a:t>
            </a:r>
          </a:p>
        </p:txBody>
      </p:sp>
      <p:sp>
        <p:nvSpPr>
          <p:cNvPr id="3" name="Content Placeholder 2">
            <a:extLst>
              <a:ext uri="{FF2B5EF4-FFF2-40B4-BE49-F238E27FC236}">
                <a16:creationId xmlns:a16="http://schemas.microsoft.com/office/drawing/2014/main" id="{31A27679-7180-A56C-18B7-75661384C117}"/>
              </a:ext>
            </a:extLst>
          </p:cNvPr>
          <p:cNvSpPr>
            <a:spLocks noGrp="1"/>
          </p:cNvSpPr>
          <p:nvPr>
            <p:ph idx="1"/>
          </p:nvPr>
        </p:nvSpPr>
        <p:spPr>
          <a:xfrm>
            <a:off x="5801709" y="4572000"/>
            <a:ext cx="5552089" cy="1647825"/>
          </a:xfrm>
        </p:spPr>
        <p:txBody>
          <a:bodyPr>
            <a:normAutofit/>
          </a:bodyPr>
          <a:lstStyle/>
          <a:p>
            <a:endParaRPr lang="en-US" sz="1700"/>
          </a:p>
          <a:p>
            <a:r>
              <a:rPr lang="en-US" sz="1700"/>
              <a:t>Current regulations and policies</a:t>
            </a:r>
          </a:p>
          <a:p>
            <a:r>
              <a:rPr lang="en-US" sz="1700"/>
              <a:t>Role of the private sector and existing collaborations</a:t>
            </a:r>
          </a:p>
          <a:p>
            <a:r>
              <a:rPr lang="en-US" sz="1700"/>
              <a:t>Achievements, gaps, and opportunities</a:t>
            </a:r>
          </a:p>
          <a:p>
            <a:pPr marL="0" indent="0">
              <a:buNone/>
            </a:pPr>
            <a:endParaRPr lang="en-US" sz="1700"/>
          </a:p>
        </p:txBody>
      </p:sp>
    </p:spTree>
    <p:extLst>
      <p:ext uri="{BB962C8B-B14F-4D97-AF65-F5344CB8AC3E}">
        <p14:creationId xmlns:p14="http://schemas.microsoft.com/office/powerpoint/2010/main" val="4243455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and holding ball">
            <a:extLst>
              <a:ext uri="{FF2B5EF4-FFF2-40B4-BE49-F238E27FC236}">
                <a16:creationId xmlns:a16="http://schemas.microsoft.com/office/drawing/2014/main" id="{C10A1F6A-9BBF-BCA0-1575-546E99315F52}"/>
              </a:ext>
            </a:extLst>
          </p:cNvPr>
          <p:cNvPicPr>
            <a:picLocks noChangeAspect="1"/>
          </p:cNvPicPr>
          <p:nvPr/>
        </p:nvPicPr>
        <p:blipFill rotWithShape="1">
          <a:blip r:embed="rId2"/>
          <a:srcRect l="22355" r="18602"/>
          <a:stretch/>
        </p:blipFill>
        <p:spPr>
          <a:xfrm>
            <a:off x="6103027" y="10"/>
            <a:ext cx="6088971" cy="6857990"/>
          </a:xfrm>
          <a:prstGeom prst="rect">
            <a:avLst/>
          </a:prstGeom>
        </p:spPr>
      </p:pic>
      <p:sp useBgFill="1">
        <p:nvSpPr>
          <p:cNvPr id="11" name="Rectangle 10">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2B75FA-3DF1-8E77-7BBF-15B1580E699D}"/>
              </a:ext>
            </a:extLst>
          </p:cNvPr>
          <p:cNvSpPr>
            <a:spLocks noGrp="1"/>
          </p:cNvSpPr>
          <p:nvPr>
            <p:ph type="title"/>
          </p:nvPr>
        </p:nvSpPr>
        <p:spPr>
          <a:xfrm>
            <a:off x="761801" y="328512"/>
            <a:ext cx="4778387" cy="1628970"/>
          </a:xfrm>
        </p:spPr>
        <p:txBody>
          <a:bodyPr anchor="ctr">
            <a:normAutofit/>
          </a:bodyPr>
          <a:lstStyle/>
          <a:p>
            <a:r>
              <a:rPr lang="en-US" sz="4000"/>
              <a:t>EPR REGULATIONS IN KENYA​</a:t>
            </a:r>
          </a:p>
        </p:txBody>
      </p:sp>
      <p:sp>
        <p:nvSpPr>
          <p:cNvPr id="3" name="Content Placeholder 2">
            <a:extLst>
              <a:ext uri="{FF2B5EF4-FFF2-40B4-BE49-F238E27FC236}">
                <a16:creationId xmlns:a16="http://schemas.microsoft.com/office/drawing/2014/main" id="{60303937-6D4B-F4F6-6743-9CFFE3C07D9E}"/>
              </a:ext>
            </a:extLst>
          </p:cNvPr>
          <p:cNvSpPr>
            <a:spLocks noGrp="1"/>
          </p:cNvSpPr>
          <p:nvPr>
            <p:ph idx="1"/>
          </p:nvPr>
        </p:nvSpPr>
        <p:spPr>
          <a:xfrm>
            <a:off x="761801" y="2884929"/>
            <a:ext cx="4659756" cy="3374137"/>
          </a:xfrm>
        </p:spPr>
        <p:txBody>
          <a:bodyPr anchor="ctr">
            <a:normAutofit/>
          </a:bodyPr>
          <a:lstStyle/>
          <a:p>
            <a:r>
              <a:rPr lang="en-US" sz="1400"/>
              <a:t>Section 13 of the sustainable waste management act 2022 introduces Extended Producer Responsibility:  ​</a:t>
            </a:r>
          </a:p>
          <a:p>
            <a:r>
              <a:rPr lang="en-US" sz="1400"/>
              <a:t>(1)Every producer shall bear extended producer  responsibility obligations to reduce pollution and environmental impacts of the products they introduce into the Kenyan market and waste arising there from ​</a:t>
            </a:r>
          </a:p>
          <a:p>
            <a:r>
              <a:rPr lang="en-US" sz="1400"/>
              <a:t>(2) Every producer shall fulfill their extended producer responsibility obligations individually or collectively in a compliance scheme. ​</a:t>
            </a:r>
          </a:p>
          <a:p>
            <a:r>
              <a:rPr lang="en-US" sz="1400"/>
              <a:t>(3) The Cabinet Secretary shall, within two years of the coming into operation of this Act make regulations on extended producer responsibility.</a:t>
            </a:r>
          </a:p>
        </p:txBody>
      </p:sp>
    </p:spTree>
    <p:extLst>
      <p:ext uri="{BB962C8B-B14F-4D97-AF65-F5344CB8AC3E}">
        <p14:creationId xmlns:p14="http://schemas.microsoft.com/office/powerpoint/2010/main" val="3591851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8">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112F94-EE9D-82BE-ACEB-1D219C50B9C4}"/>
              </a:ext>
            </a:extLst>
          </p:cNvPr>
          <p:cNvSpPr>
            <a:spLocks noGrp="1"/>
          </p:cNvSpPr>
          <p:nvPr>
            <p:ph type="title"/>
          </p:nvPr>
        </p:nvSpPr>
        <p:spPr>
          <a:xfrm>
            <a:off x="841248" y="251312"/>
            <a:ext cx="10506456" cy="1010264"/>
          </a:xfrm>
        </p:spPr>
        <p:txBody>
          <a:bodyPr anchor="ctr">
            <a:normAutofit/>
          </a:bodyPr>
          <a:lstStyle/>
          <a:p>
            <a:r>
              <a:rPr lang="en-US"/>
              <a:t>Cont’</a:t>
            </a:r>
            <a:endParaRPr lang="en-US" dirty="0"/>
          </a:p>
        </p:txBody>
      </p:sp>
      <p:sp>
        <p:nvSpPr>
          <p:cNvPr id="30" name="Rectangle 10">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12">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32" name="Content Placeholder 2">
            <a:extLst>
              <a:ext uri="{FF2B5EF4-FFF2-40B4-BE49-F238E27FC236}">
                <a16:creationId xmlns:a16="http://schemas.microsoft.com/office/drawing/2014/main" id="{20057CE7-9F13-985B-DFA0-CE7208C72564}"/>
              </a:ext>
            </a:extLst>
          </p:cNvPr>
          <p:cNvGraphicFramePr>
            <a:graphicFrameLocks noGrp="1"/>
          </p:cNvGraphicFramePr>
          <p:nvPr>
            <p:ph idx="1"/>
            <p:extLst>
              <p:ext uri="{D42A27DB-BD31-4B8C-83A1-F6EECF244321}">
                <p14:modId xmlns:p14="http://schemas.microsoft.com/office/powerpoint/2010/main" val="1891527754"/>
              </p:ext>
            </p:extLst>
          </p:nvPr>
        </p:nvGraphicFramePr>
        <p:xfrm>
          <a:off x="838200" y="1650222"/>
          <a:ext cx="10506456" cy="4584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66228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f4a627e-0e71-4a3b-b9e6-309fb924043a" xsi:nil="true"/>
    <lcf76f155ced4ddcb4097134ff3c332f xmlns="8686047a-601a-405a-b530-a7d3c17c81c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1129FC4805027438775008F674452AE" ma:contentTypeVersion="9" ma:contentTypeDescription="Create a new document." ma:contentTypeScope="" ma:versionID="48690a7f3be43bb40254c60ca36d3766">
  <xsd:schema xmlns:xsd="http://www.w3.org/2001/XMLSchema" xmlns:xs="http://www.w3.org/2001/XMLSchema" xmlns:p="http://schemas.microsoft.com/office/2006/metadata/properties" xmlns:ns2="8686047a-601a-405a-b530-a7d3c17c81c5" xmlns:ns3="9f4a627e-0e71-4a3b-b9e6-309fb924043a" targetNamespace="http://schemas.microsoft.com/office/2006/metadata/properties" ma:root="true" ma:fieldsID="36c46a459cb81122b80d7a714275beee" ns2:_="" ns3:_="">
    <xsd:import namespace="8686047a-601a-405a-b530-a7d3c17c81c5"/>
    <xsd:import namespace="9f4a627e-0e71-4a3b-b9e6-309fb924043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86047a-601a-405a-b530-a7d3c17c81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1505d8c5-da8e-4576-a13c-c23d2f5041e6"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4a627e-0e71-4a3b-b9e6-309fb924043a"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aebb0d91-1234-46fb-8ff1-7c2d4e542395}" ma:internalName="TaxCatchAll" ma:showField="CatchAllData" ma:web="9f4a627e-0e71-4a3b-b9e6-309fb92404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DC6083-3782-43EC-B5CF-6C6E31A74E2E}">
  <ds:schemaRefs>
    <ds:schemaRef ds:uri="http://schemas.microsoft.com/sharepoint/v3/contenttype/forms"/>
  </ds:schemaRefs>
</ds:datastoreItem>
</file>

<file path=customXml/itemProps2.xml><?xml version="1.0" encoding="utf-8"?>
<ds:datastoreItem xmlns:ds="http://schemas.openxmlformats.org/officeDocument/2006/customXml" ds:itemID="{E49E64DE-3464-4D72-8F21-F0B2D96CEC43}">
  <ds:schemaRefs>
    <ds:schemaRef ds:uri="http://purl.org/dc/terms/"/>
    <ds:schemaRef ds:uri="http://schemas.microsoft.com/office/2006/documentManagement/types"/>
    <ds:schemaRef ds:uri="http://schemas.microsoft.com/office/2006/metadata/properties"/>
    <ds:schemaRef ds:uri="http://purl.org/dc/dcmitype/"/>
    <ds:schemaRef ds:uri="http://purl.org/dc/elements/1.1/"/>
    <ds:schemaRef ds:uri="http://schemas.openxmlformats.org/package/2006/metadata/core-properties"/>
    <ds:schemaRef ds:uri="http://schemas.microsoft.com/office/infopath/2007/PartnerControls"/>
    <ds:schemaRef ds:uri="8686047a-601a-405a-b530-a7d3c17c81c5"/>
    <ds:schemaRef ds:uri="http://www.w3.org/XML/1998/namespace"/>
    <ds:schemaRef ds:uri="9f4a627e-0e71-4a3b-b9e6-309fb924043a"/>
  </ds:schemaRefs>
</ds:datastoreItem>
</file>

<file path=customXml/itemProps3.xml><?xml version="1.0" encoding="utf-8"?>
<ds:datastoreItem xmlns:ds="http://schemas.openxmlformats.org/officeDocument/2006/customXml" ds:itemID="{C9424FF9-CBFE-4EAF-83B8-B5B44D738C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86047a-601a-405a-b530-a7d3c17c81c5"/>
    <ds:schemaRef ds:uri="9f4a627e-0e71-4a3b-b9e6-309fb92404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298</TotalTime>
  <Words>1262</Words>
  <Application>Microsoft Office PowerPoint</Application>
  <PresentationFormat>Widescreen</PresentationFormat>
  <Paragraphs>132</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Tahoma</vt:lpstr>
      <vt:lpstr>Office Theme</vt:lpstr>
      <vt:lpstr>PowerPoint Presentation</vt:lpstr>
      <vt:lpstr>Introduction - Kenya’s waste management</vt:lpstr>
      <vt:lpstr>Understanding EPR </vt:lpstr>
      <vt:lpstr>PowerPoint Presentation</vt:lpstr>
      <vt:lpstr>The EPR stakeholders</vt:lpstr>
      <vt:lpstr>Success factors of EPR</vt:lpstr>
      <vt:lpstr> Kenya's EPR Landscape</vt:lpstr>
      <vt:lpstr>EPR REGULATIONS IN KENYA​</vt:lpstr>
      <vt:lpstr>Cont’</vt:lpstr>
      <vt:lpstr>Cont’</vt:lpstr>
      <vt:lpstr>Why EPR? </vt:lpstr>
      <vt:lpstr>EPR and waste management</vt:lpstr>
      <vt:lpstr>Key Components of an Effective EPR System </vt:lpstr>
      <vt:lpstr>Benefits for NEMA and the counties​</vt:lpstr>
      <vt:lpstr>Benefits for waste operators and recyclers</vt:lpstr>
      <vt:lpstr>Benefits for PIBOs</vt:lpstr>
      <vt:lpstr>EPR IMPACT</vt:lpstr>
      <vt:lpstr>EPR IMPACT</vt:lpstr>
      <vt:lpstr>Implementing EPR in Kenya </vt:lpstr>
      <vt:lpstr>Benefits and Potential Challenges</vt:lpstr>
      <vt:lpstr> Recommendations </vt:lpstr>
      <vt:lpstr>Concluding Remarks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Neeta malekar</dc:creator>
  <cp:lastModifiedBy>sarah njau</cp:lastModifiedBy>
  <cp:revision>199</cp:revision>
  <dcterms:created xsi:type="dcterms:W3CDTF">2021-12-10T04:57:00Z</dcterms:created>
  <dcterms:modified xsi:type="dcterms:W3CDTF">2023-09-21T06:40:11Z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034849B4494E41EFBB6683630A62C16C</vt:lpwstr>
  </property>
  <property fmtid="{D5CDD505-2E9C-101B-9397-08002B2CF9AE}" pid="3" name="KSOProductBuildVer">
    <vt:lpwstr>1033-11.2.0.10382</vt:lpwstr>
  </property>
  <property fmtid="{D5CDD505-2E9C-101B-9397-08002B2CF9AE}" pid="4" name="ContentTypeId">
    <vt:lpwstr>0x010100D1129FC4805027438775008F674452AE</vt:lpwstr>
  </property>
</Properties>
</file>