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69" r:id="rId5"/>
  </p:sldMasterIdLst>
  <p:notesMasterIdLst>
    <p:notesMasterId r:id="rId16"/>
  </p:notesMasterIdLst>
  <p:handoutMasterIdLst>
    <p:handoutMasterId r:id="rId17"/>
  </p:handoutMasterIdLst>
  <p:sldIdLst>
    <p:sldId id="262" r:id="rId6"/>
    <p:sldId id="267" r:id="rId7"/>
    <p:sldId id="309" r:id="rId8"/>
    <p:sldId id="268" r:id="rId9"/>
    <p:sldId id="311" r:id="rId10"/>
    <p:sldId id="279" r:id="rId11"/>
    <p:sldId id="322" r:id="rId12"/>
    <p:sldId id="323" r:id="rId13"/>
    <p:sldId id="300"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785" userDrawn="1">
          <p15:clr>
            <a:srgbClr val="A4A3A4"/>
          </p15:clr>
        </p15:guide>
        <p15:guide id="3" orient="horz" pos="3906" userDrawn="1">
          <p15:clr>
            <a:srgbClr val="A4A3A4"/>
          </p15:clr>
        </p15:guide>
        <p15:guide id="4" pos="3840">
          <p15:clr>
            <a:srgbClr val="A4A3A4"/>
          </p15:clr>
        </p15:guide>
        <p15:guide id="5" orient="horz" pos="68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B2345F-1538-623B-829F-3985F46C6E89}" name="Cathy Johnson" initials="CJ" userId="S::Cathy.Johnson@consultdss.com::cbacf0bc-0ef7-44ba-a7a2-d53a30bb2e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thy Johnson" initials="CJ" lastIdx="5" clrIdx="0">
    <p:extLst>
      <p:ext uri="{19B8F6BF-5375-455C-9EA6-DF929625EA0E}">
        <p15:presenceInfo xmlns:p15="http://schemas.microsoft.com/office/powerpoint/2012/main" userId="S::Cathy.Johnson@consultdss.com::cbacf0bc-0ef7-44ba-a7a2-d53a30bb2e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36"/>
    <a:srgbClr val="DC3B30"/>
    <a:srgbClr val="F3F3F3"/>
    <a:srgbClr val="FFC000"/>
    <a:srgbClr val="73A56B"/>
    <a:srgbClr val="DA2128"/>
    <a:srgbClr val="191A37"/>
    <a:srgbClr val="FFFFFF"/>
    <a:srgbClr val="3B3B52"/>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76"/>
    <p:restoredTop sz="94648"/>
  </p:normalViewPr>
  <p:slideViewPr>
    <p:cSldViewPr snapToGrid="0">
      <p:cViewPr varScale="1">
        <p:scale>
          <a:sx n="76" d="100"/>
          <a:sy n="76" d="100"/>
        </p:scale>
        <p:origin x="200" y="760"/>
      </p:cViewPr>
      <p:guideLst>
        <p:guide orient="horz" pos="2160"/>
        <p:guide orient="horz" pos="785"/>
        <p:guide orient="horz" pos="3906"/>
        <p:guide pos="3840"/>
        <p:guide orient="horz" pos="686"/>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060620-9E40-7440-BAD9-E4689FFCC9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F9ACA7-8239-8D45-9177-3A9ECA2B16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82C3C1-3C98-494B-AE3A-D19CC22D3044}" type="datetimeFigureOut">
              <a:rPr lang="en-US" smtClean="0"/>
              <a:t>3/8/24</a:t>
            </a:fld>
            <a:endParaRPr lang="en-US"/>
          </a:p>
        </p:txBody>
      </p:sp>
      <p:sp>
        <p:nvSpPr>
          <p:cNvPr id="4" name="Footer Placeholder 3">
            <a:extLst>
              <a:ext uri="{FF2B5EF4-FFF2-40B4-BE49-F238E27FC236}">
                <a16:creationId xmlns:a16="http://schemas.microsoft.com/office/drawing/2014/main" id="{66493772-7AD9-B542-83DC-5DE2AE8A73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8CFACC-DE57-0A4E-87AC-E36B825C08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CE28A2-A1BC-8343-AAD8-90D73CB699E3}" type="slidenum">
              <a:rPr lang="en-US" smtClean="0"/>
              <a:t>‹N›</a:t>
            </a:fld>
            <a:endParaRPr lang="en-US"/>
          </a:p>
        </p:txBody>
      </p:sp>
    </p:spTree>
    <p:extLst>
      <p:ext uri="{BB962C8B-B14F-4D97-AF65-F5344CB8AC3E}">
        <p14:creationId xmlns:p14="http://schemas.microsoft.com/office/powerpoint/2010/main" val="14478767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C25C1-F8D9-4246-BFAE-BDFAC7CA3FAA}" type="datetimeFigureOut">
              <a:rPr lang="en-US" smtClean="0"/>
              <a:t>3/8/24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95305-0701-844F-8290-F08994643D3E}" type="slidenum">
              <a:rPr lang="en-US" smtClean="0"/>
              <a:t>‹N›</a:t>
            </a:fld>
            <a:endParaRPr lang="en-US"/>
          </a:p>
        </p:txBody>
      </p:sp>
    </p:spTree>
    <p:extLst>
      <p:ext uri="{BB962C8B-B14F-4D97-AF65-F5344CB8AC3E}">
        <p14:creationId xmlns:p14="http://schemas.microsoft.com/office/powerpoint/2010/main" val="3502256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br>
              <a:rPr lang="en-GB" sz="1800" b="1">
                <a:solidFill>
                  <a:srgbClr val="3A3A3A"/>
                </a:solidFill>
                <a:effectLst/>
                <a:latin typeface="ObjektivMk2"/>
              </a:rPr>
            </a:br>
            <a:r>
              <a:rPr lang="en-GB" sz="1800" b="0">
                <a:solidFill>
                  <a:srgbClr val="3A3A3A"/>
                </a:solidFill>
                <a:effectLst/>
                <a:latin typeface="ObjektivMk2"/>
              </a:rPr>
              <a:t>There’s 7 steps to calculating how much producers must pay to finance the sound management of e-waste.:</a:t>
            </a:r>
          </a:p>
          <a:p>
            <a:pPr>
              <a:buFont typeface="+mj-lt"/>
              <a:buNone/>
            </a:pPr>
            <a:endParaRPr lang="en-GB" sz="1800" b="1">
              <a:solidFill>
                <a:srgbClr val="3A3A3A"/>
              </a:solidFill>
              <a:effectLst/>
              <a:latin typeface="ObjektivMk2"/>
            </a:endParaRPr>
          </a:p>
          <a:p>
            <a:pPr>
              <a:buFont typeface="+mj-lt"/>
              <a:buNone/>
            </a:pPr>
            <a:endParaRPr lang="en-GB" sz="1800" b="1">
              <a:solidFill>
                <a:srgbClr val="3A3A3A"/>
              </a:solidFill>
              <a:effectLst/>
              <a:latin typeface="ObjektivMk2"/>
            </a:endParaRPr>
          </a:p>
          <a:p>
            <a:pPr>
              <a:buFont typeface="+mj-lt"/>
              <a:buAutoNum type="arabicPeriod"/>
            </a:pPr>
            <a:endParaRPr lang="en-GB" sz="1800" b="1">
              <a:solidFill>
                <a:srgbClr val="3A3A3A"/>
              </a:solidFill>
              <a:effectLst/>
              <a:latin typeface="ObjektivMk2"/>
            </a:endParaRPr>
          </a:p>
          <a:p>
            <a:pPr>
              <a:buFont typeface="+mj-lt"/>
              <a:buAutoNum type="arabicPeriod"/>
            </a:pPr>
            <a:endParaRPr lang="en-GB" sz="1800" b="1">
              <a:solidFill>
                <a:srgbClr val="3A3A3A"/>
              </a:solidFill>
              <a:effectLst/>
              <a:latin typeface="ObjektivMk2"/>
            </a:endParaRPr>
          </a:p>
          <a:p>
            <a:pPr>
              <a:buFont typeface="+mj-lt"/>
              <a:buAutoNum type="arabicPeriod"/>
            </a:pPr>
            <a:endParaRPr lang="en-GB" sz="1800" b="1">
              <a:solidFill>
                <a:srgbClr val="3A3A3A"/>
              </a:solidFill>
              <a:effectLst/>
              <a:latin typeface="ObjektivMk2"/>
            </a:endParaRPr>
          </a:p>
          <a:p>
            <a:pPr>
              <a:buFont typeface="+mj-lt"/>
              <a:buAutoNum type="arabicPeriod"/>
            </a:pPr>
            <a:endParaRPr lang="en-GB" sz="1800" b="1">
              <a:solidFill>
                <a:srgbClr val="3A3A3A"/>
              </a:solidFill>
              <a:effectLst/>
              <a:latin typeface="ObjektivMk2"/>
            </a:endParaRPr>
          </a:p>
          <a:p>
            <a:pPr>
              <a:buFont typeface="+mj-lt"/>
              <a:buAutoNum type="arabicPeriod"/>
            </a:pPr>
            <a:endParaRPr lang="en-GB" sz="1800" b="1">
              <a:solidFill>
                <a:srgbClr val="3A3A3A"/>
              </a:solidFill>
              <a:effectLst/>
              <a:latin typeface="ObjektivMk2"/>
            </a:endParaRPr>
          </a:p>
          <a:p>
            <a:pPr>
              <a:buFont typeface="+mj-lt"/>
              <a:buAutoNum type="arabicPeriod"/>
            </a:pPr>
            <a:r>
              <a:rPr lang="en-GB" sz="1800" b="1">
                <a:solidFill>
                  <a:srgbClr val="3A3A3A"/>
                </a:solidFill>
                <a:effectLst/>
                <a:latin typeface="ObjektivMk2"/>
              </a:rPr>
              <a:t>OH costs:</a:t>
            </a:r>
          </a:p>
          <a:p>
            <a:pPr>
              <a:buFont typeface="+mj-lt"/>
              <a:buAutoNum type="arabicPeriod"/>
            </a:pPr>
            <a:r>
              <a:rPr lang="en-GB" sz="1800" b="1">
                <a:solidFill>
                  <a:srgbClr val="3A3A3A"/>
                </a:solidFill>
                <a:effectLst/>
                <a:latin typeface="ObjektivMk2"/>
              </a:rPr>
              <a:t>Enforcement: </a:t>
            </a:r>
            <a:r>
              <a:rPr lang="en-GB" sz="1800" b="0">
                <a:solidFill>
                  <a:srgbClr val="3A3A3A"/>
                </a:solidFill>
                <a:effectLst/>
                <a:latin typeface="ObjektivMk2"/>
              </a:rPr>
              <a:t>This includes all the costs for enforcement of all legal provisions and the costs for controlling that producers are registered, and that each actor fulfils their own legal responsibility; </a:t>
            </a:r>
            <a:endParaRPr lang="en-GB">
              <a:effectLst/>
            </a:endParaRPr>
          </a:p>
          <a:p>
            <a:pPr>
              <a:buFont typeface="+mj-lt"/>
              <a:buAutoNum type="arabicPeriod"/>
            </a:pPr>
            <a:r>
              <a:rPr lang="en-GB" sz="1800" b="1">
                <a:solidFill>
                  <a:srgbClr val="3A3A3A"/>
                </a:solidFill>
                <a:effectLst/>
                <a:latin typeface="ObjektivMk2"/>
              </a:rPr>
              <a:t>Auditing: </a:t>
            </a:r>
            <a:r>
              <a:rPr lang="en-GB" sz="1800" b="0">
                <a:solidFill>
                  <a:srgbClr val="3A3A3A"/>
                </a:solidFill>
                <a:effectLst/>
                <a:latin typeface="ObjektivMk2"/>
              </a:rPr>
              <a:t>This includes the costs for auditing treatment facilities and other operations of other relevant actors involved in e-waste management, to ensure all legal provisions associated with the EPR system are adequately enforced; </a:t>
            </a:r>
            <a:endParaRPr lang="en-GB">
              <a:effectLst/>
            </a:endParaRPr>
          </a:p>
          <a:p>
            <a:pPr>
              <a:buFont typeface="+mj-lt"/>
              <a:buAutoNum type="arabicPeriod"/>
            </a:pPr>
            <a:r>
              <a:rPr lang="en-GB" sz="1800" b="1">
                <a:solidFill>
                  <a:srgbClr val="3A3A3A"/>
                </a:solidFill>
                <a:effectLst/>
                <a:latin typeface="ObjektivMk2"/>
              </a:rPr>
              <a:t>Awareness Raising: </a:t>
            </a:r>
            <a:r>
              <a:rPr lang="en-GB" sz="1800" b="0">
                <a:solidFill>
                  <a:srgbClr val="3A3A3A"/>
                </a:solidFill>
                <a:effectLst/>
                <a:latin typeface="ObjektivMk2"/>
              </a:rPr>
              <a:t>This includes the cost of raising public awareness about the importance of environmentally sound e-waste management, giving indications on how to properly dispose of e-waste and conducting public campaigns; </a:t>
            </a:r>
            <a:endParaRPr lang="en-GB">
              <a:effectLst/>
            </a:endParaRPr>
          </a:p>
          <a:p>
            <a:pPr>
              <a:buFont typeface="+mj-lt"/>
              <a:buAutoNum type="arabicPeriod"/>
            </a:pPr>
            <a:r>
              <a:rPr lang="en-GB" sz="1800" b="1">
                <a:solidFill>
                  <a:srgbClr val="3A3A3A"/>
                </a:solidFill>
                <a:effectLst/>
                <a:latin typeface="ObjektivMk2"/>
              </a:rPr>
              <a:t>Guarantees: </a:t>
            </a:r>
            <a:r>
              <a:rPr lang="en-GB" sz="1800" b="0">
                <a:solidFill>
                  <a:srgbClr val="3A3A3A"/>
                </a:solidFill>
                <a:effectLst/>
                <a:latin typeface="ObjektivMk2"/>
              </a:rPr>
              <a:t>This include the costs covering the situations where a producer ceases to exist (e.g., goes bankrupt or is no longer active on the market) or for other reasons cannot assume the financing of its share of products put on the market. </a:t>
            </a:r>
            <a:endParaRPr lang="en-GB">
              <a:effectLst/>
            </a:endParaRPr>
          </a:p>
          <a:p>
            <a:endParaRPr lang="en-GB"/>
          </a:p>
        </p:txBody>
      </p:sp>
      <p:sp>
        <p:nvSpPr>
          <p:cNvPr id="4" name="Slide Number Placeholder 3"/>
          <p:cNvSpPr>
            <a:spLocks noGrp="1"/>
          </p:cNvSpPr>
          <p:nvPr>
            <p:ph type="sldNum" sz="quarter" idx="5"/>
          </p:nvPr>
        </p:nvSpPr>
        <p:spPr/>
        <p:txBody>
          <a:bodyPr/>
          <a:lstStyle/>
          <a:p>
            <a:fld id="{A4195305-0701-844F-8290-F08994643D3E}" type="slidenum">
              <a:rPr lang="en-US" smtClean="0"/>
              <a:t>8</a:t>
            </a:fld>
            <a:endParaRPr lang="en-US"/>
          </a:p>
        </p:txBody>
      </p:sp>
    </p:spTree>
    <p:extLst>
      <p:ext uri="{BB962C8B-B14F-4D97-AF65-F5344CB8AC3E}">
        <p14:creationId xmlns:p14="http://schemas.microsoft.com/office/powerpoint/2010/main" val="2039662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blue_DSS legacy">
    <p:bg>
      <p:bgPr>
        <a:solidFill>
          <a:srgbClr val="191936"/>
        </a:solidFill>
        <a:effectLst/>
      </p:bgPr>
    </p:bg>
    <p:spTree>
      <p:nvGrpSpPr>
        <p:cNvPr id="1" name=""/>
        <p:cNvGrpSpPr/>
        <p:nvPr/>
      </p:nvGrpSpPr>
      <p:grpSpPr>
        <a:xfrm>
          <a:off x="0" y="0"/>
          <a:ext cx="0" cy="0"/>
          <a:chOff x="0" y="0"/>
          <a:chExt cx="0" cy="0"/>
        </a:xfrm>
      </p:grpSpPr>
      <p:sp>
        <p:nvSpPr>
          <p:cNvPr id="36" name="Forme libre : forme 35">
            <a:extLst>
              <a:ext uri="{FF2B5EF4-FFF2-40B4-BE49-F238E27FC236}">
                <a16:creationId xmlns:a16="http://schemas.microsoft.com/office/drawing/2014/main" id="{31BDACD9-B8C2-4713-9C8E-3BDB5BAF50F9}"/>
              </a:ext>
            </a:extLst>
          </p:cNvPr>
          <p:cNvSpPr/>
          <p:nvPr userDrawn="1"/>
        </p:nvSpPr>
        <p:spPr>
          <a:xfrm>
            <a:off x="7020037"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3" y="3629044"/>
            <a:ext cx="6708775" cy="325437"/>
          </a:xfrm>
          <a:prstGeom prst="rect">
            <a:avLst/>
          </a:prstGeom>
        </p:spPr>
        <p:txBody>
          <a:bodyPr lIns="0" anchor="ctr"/>
          <a:lstStyle>
            <a:lvl1pPr marL="0" indent="0">
              <a:buFontTx/>
              <a:buNone/>
              <a:defRPr sz="1800" cap="all" spc="100" baseline="0">
                <a:solidFill>
                  <a:schemeClr val="bg1"/>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33" name="Rectangle 32">
            <a:extLst>
              <a:ext uri="{FF2B5EF4-FFF2-40B4-BE49-F238E27FC236}">
                <a16:creationId xmlns:a16="http://schemas.microsoft.com/office/drawing/2014/main" id="{ED61F2ED-BF11-4E58-A9F0-D278E86996B9}"/>
              </a:ext>
            </a:extLst>
          </p:cNvPr>
          <p:cNvSpPr/>
          <p:nvPr userDrawn="1"/>
        </p:nvSpPr>
        <p:spPr>
          <a:xfrm>
            <a:off x="11553560" y="6259944"/>
            <a:ext cx="290945" cy="259340"/>
          </a:xfrm>
          <a:prstGeom prst="rect">
            <a:avLst/>
          </a:prstGeom>
          <a:solidFill>
            <a:schemeClr val="bg1"/>
          </a:solidFill>
        </p:spPr>
        <p:txBody>
          <a:bodyPr wrap="none" lIns="0" tIns="0" rIns="0" bIns="0" anchor="ctr" anchorCtr="0">
            <a:noAutofit/>
          </a:bodyPr>
          <a:lstStyle/>
          <a:p>
            <a:pPr algn="ctr"/>
            <a:fld id="{F2CC696A-08CF-DF45-B107-982D2B22E78B}" type="slidenum">
              <a:rPr lang="en-US" sz="800" baseline="0" noProof="0" smtClean="0">
                <a:solidFill>
                  <a:srgbClr val="000000"/>
                </a:solidFill>
                <a:latin typeface="+mj-lt"/>
                <a:ea typeface="Arial" charset="0"/>
                <a:cs typeface="Calibri Light" panose="020F0302020204030204" pitchFamily="34" charset="0"/>
              </a:rPr>
              <a:pPr algn="ctr"/>
              <a:t>‹N›</a:t>
            </a:fld>
            <a:endParaRPr lang="en-US" sz="800" baseline="0" noProof="0">
              <a:solidFill>
                <a:srgbClr val="000000"/>
              </a:solidFill>
              <a:latin typeface="+mj-lt"/>
              <a:cs typeface="Calibri Light" panose="020F0302020204030204" pitchFamily="34" charset="0"/>
            </a:endParaRPr>
          </a:p>
        </p:txBody>
      </p:sp>
      <p:sp>
        <p:nvSpPr>
          <p:cNvPr id="34" name="Espace réservé du texte 2">
            <a:extLst>
              <a:ext uri="{FF2B5EF4-FFF2-40B4-BE49-F238E27FC236}">
                <a16:creationId xmlns:a16="http://schemas.microsoft.com/office/drawing/2014/main" id="{F52362FA-5421-4C68-9EE0-779AE12371CA}"/>
              </a:ext>
            </a:extLst>
          </p:cNvPr>
          <p:cNvSpPr>
            <a:spLocks noGrp="1"/>
          </p:cNvSpPr>
          <p:nvPr>
            <p:ph type="body" sz="quarter" idx="12"/>
          </p:nvPr>
        </p:nvSpPr>
        <p:spPr>
          <a:xfrm>
            <a:off x="434975" y="4164802"/>
            <a:ext cx="6708775" cy="1455738"/>
          </a:xfrm>
          <a:prstGeom prst="rect">
            <a:avLst/>
          </a:prstGeom>
        </p:spPr>
        <p:txBody>
          <a:bodyPr lIns="0" anchor="t"/>
          <a:lstStyle>
            <a:lvl1pPr marL="0" indent="0">
              <a:buNone/>
              <a:defRPr lang="en-US" sz="1400" spc="100" baseline="0" noProof="0" dirty="0">
                <a:solidFill>
                  <a:schemeClr val="bg1"/>
                </a:solidFill>
                <a:latin typeface="+mj-lt"/>
              </a:defRPr>
            </a:lvl1pPr>
            <a:lvl2pPr marL="457200" indent="0">
              <a:buNone/>
              <a:defRPr lang="en-US" sz="1400" spc="100" baseline="0" noProof="0" dirty="0">
                <a:solidFill>
                  <a:schemeClr val="bg1"/>
                </a:solidFill>
                <a:latin typeface="+mj-lt"/>
              </a:defRPr>
            </a:lvl2pPr>
            <a:lvl3pPr marL="914400" indent="0">
              <a:buNone/>
              <a:defRPr lang="en-US" sz="1400" spc="100" baseline="0" noProof="0" dirty="0">
                <a:solidFill>
                  <a:schemeClr val="bg1"/>
                </a:solidFill>
                <a:latin typeface="+mj-lt"/>
              </a:defRPr>
            </a:lvl3pPr>
            <a:lvl4pPr marL="1371600" indent="0">
              <a:buNone/>
              <a:defRPr lang="en-US" sz="1400" spc="100" baseline="0" noProof="0" dirty="0">
                <a:solidFill>
                  <a:schemeClr val="bg1"/>
                </a:solidFill>
                <a:latin typeface="+mj-lt"/>
              </a:defRPr>
            </a:lvl4pPr>
            <a:lvl5pPr marL="1828800" indent="0">
              <a:buNone/>
              <a:defRPr lang="en-US" sz="1400" spc="100" baseline="0" noProof="0" dirty="0">
                <a:solidFill>
                  <a:schemeClr val="bg1"/>
                </a:solidFill>
                <a:latin typeface="+mj-lt"/>
              </a:defRPr>
            </a:lvl5pPr>
          </a:lstStyle>
          <a:p>
            <a:pPr marL="228600" lvl="0" indent="-228600">
              <a:lnSpc>
                <a:spcPct val="120000"/>
              </a:lnSpc>
              <a:spcBef>
                <a:spcPts val="0"/>
              </a:spcBef>
            </a:pPr>
            <a:r>
              <a:rPr lang="en-US" noProof="0" err="1"/>
              <a:t>Cliquez</a:t>
            </a:r>
            <a:r>
              <a:rPr lang="en-US" noProof="0"/>
              <a:t> pour modifier les styles du </a:t>
            </a:r>
            <a:r>
              <a:rPr lang="en-US" noProof="0" err="1"/>
              <a:t>texte</a:t>
            </a:r>
            <a:r>
              <a:rPr lang="en-US" noProof="0"/>
              <a:t> du masque</a:t>
            </a:r>
          </a:p>
          <a:p>
            <a:pPr marL="685800" lvl="1" indent="-228600">
              <a:lnSpc>
                <a:spcPct val="120000"/>
              </a:lnSpc>
              <a:spcBef>
                <a:spcPts val="0"/>
              </a:spcBef>
            </a:pPr>
            <a:r>
              <a:rPr lang="en-US" noProof="0" err="1"/>
              <a:t>Deuxième</a:t>
            </a:r>
            <a:r>
              <a:rPr lang="en-US" noProof="0"/>
              <a:t> </a:t>
            </a:r>
            <a:r>
              <a:rPr lang="en-US" noProof="0" err="1"/>
              <a:t>niveau</a:t>
            </a:r>
            <a:endParaRPr lang="en-US" noProof="0"/>
          </a:p>
          <a:p>
            <a:pPr marL="1143000" lvl="2" indent="-228600">
              <a:lnSpc>
                <a:spcPct val="120000"/>
              </a:lnSpc>
              <a:spcBef>
                <a:spcPts val="0"/>
              </a:spcBef>
            </a:pPr>
            <a:r>
              <a:rPr lang="en-US" noProof="0" err="1"/>
              <a:t>Troisième</a:t>
            </a:r>
            <a:r>
              <a:rPr lang="en-US" noProof="0"/>
              <a:t> </a:t>
            </a:r>
            <a:r>
              <a:rPr lang="en-US" noProof="0" err="1"/>
              <a:t>niveau</a:t>
            </a:r>
            <a:endParaRPr lang="en-US" noProof="0"/>
          </a:p>
          <a:p>
            <a:pPr marL="1600200" lvl="3" indent="-228600">
              <a:lnSpc>
                <a:spcPct val="120000"/>
              </a:lnSpc>
              <a:spcBef>
                <a:spcPts val="0"/>
              </a:spcBef>
            </a:pPr>
            <a:r>
              <a:rPr lang="en-US" noProof="0" err="1"/>
              <a:t>Quatrième</a:t>
            </a:r>
            <a:r>
              <a:rPr lang="en-US" noProof="0"/>
              <a:t> </a:t>
            </a:r>
            <a:r>
              <a:rPr lang="en-US" noProof="0" err="1"/>
              <a:t>niveau</a:t>
            </a:r>
            <a:endParaRPr lang="en-US" noProof="0"/>
          </a:p>
          <a:p>
            <a:pPr marL="2057400" lvl="4" indent="-228600">
              <a:lnSpc>
                <a:spcPct val="120000"/>
              </a:lnSpc>
              <a:spcBef>
                <a:spcPts val="0"/>
              </a:spcBef>
            </a:pPr>
            <a:r>
              <a:rPr lang="en-US" noProof="0" err="1"/>
              <a:t>Cinquième</a:t>
            </a:r>
            <a:r>
              <a:rPr lang="en-US" noProof="0"/>
              <a:t> </a:t>
            </a:r>
            <a:r>
              <a:rPr lang="en-US" noProof="0" err="1"/>
              <a:t>niveau</a:t>
            </a:r>
            <a:endParaRPr lang="en-US" noProof="0"/>
          </a:p>
        </p:txBody>
      </p:sp>
      <p:sp>
        <p:nvSpPr>
          <p:cNvPr id="2" name="Titre 1">
            <a:extLst>
              <a:ext uri="{FF2B5EF4-FFF2-40B4-BE49-F238E27FC236}">
                <a16:creationId xmlns:a16="http://schemas.microsoft.com/office/drawing/2014/main" id="{AC6D3CDB-30D2-40B6-BC62-73FA75259F5C}"/>
              </a:ext>
            </a:extLst>
          </p:cNvPr>
          <p:cNvSpPr>
            <a:spLocks noGrp="1"/>
          </p:cNvSpPr>
          <p:nvPr>
            <p:ph type="title"/>
          </p:nvPr>
        </p:nvSpPr>
        <p:spPr>
          <a:xfrm>
            <a:off x="434975" y="2014963"/>
            <a:ext cx="6708773" cy="1325563"/>
          </a:xfrm>
          <a:prstGeom prst="rect">
            <a:avLst/>
          </a:prstGeom>
        </p:spPr>
        <p:txBody>
          <a:bodyPr/>
          <a:lstStyle>
            <a:lvl1pPr>
              <a:defRPr sz="2800" b="1" spc="100" baseline="0">
                <a:solidFill>
                  <a:schemeClr val="bg1"/>
                </a:solidFill>
              </a:defRPr>
            </a:lvl1pPr>
          </a:lstStyle>
          <a:p>
            <a:r>
              <a:rPr lang="fr-FR"/>
              <a:t>Modifiez le style du titre</a:t>
            </a:r>
            <a:endParaRPr lang="en-US"/>
          </a:p>
        </p:txBody>
      </p:sp>
      <p:sp>
        <p:nvSpPr>
          <p:cNvPr id="40" name="object 30">
            <a:extLst>
              <a:ext uri="{FF2B5EF4-FFF2-40B4-BE49-F238E27FC236}">
                <a16:creationId xmlns:a16="http://schemas.microsoft.com/office/drawing/2014/main" id="{6DE4A498-7922-4602-9809-826F37CE5200}"/>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bg1"/>
                </a:solidFill>
                <a:latin typeface="+mj-lt"/>
                <a:cs typeface="Gotham"/>
              </a:rPr>
              <a:t>© 2022 DSS Sustainable Solutions</a:t>
            </a:r>
          </a:p>
          <a:p>
            <a:pPr marL="8977" algn="r">
              <a:spcBef>
                <a:spcPts val="71"/>
              </a:spcBef>
            </a:pPr>
            <a:r>
              <a:rPr lang="en-US" sz="900" noProof="0">
                <a:solidFill>
                  <a:schemeClr val="bg1"/>
                </a:solidFill>
                <a:latin typeface="+mj-lt"/>
                <a:cs typeface="Gotham"/>
              </a:rPr>
              <a:t>All rights reserved. Confidential</a:t>
            </a:r>
          </a:p>
        </p:txBody>
      </p:sp>
      <p:pic>
        <p:nvPicPr>
          <p:cNvPr id="41" name="Picture 5">
            <a:extLst>
              <a:ext uri="{FF2B5EF4-FFF2-40B4-BE49-F238E27FC236}">
                <a16:creationId xmlns:a16="http://schemas.microsoft.com/office/drawing/2014/main" id="{5A48C080-75E6-4223-868E-E058BB56F122}"/>
              </a:ext>
            </a:extLst>
          </p:cNvPr>
          <p:cNvPicPr>
            <a:picLocks noChangeAspect="1"/>
          </p:cNvPicPr>
          <p:nvPr userDrawn="1"/>
        </p:nvPicPr>
        <p:blipFill>
          <a:blip r:embed="rId2"/>
          <a:stretch>
            <a:fillRect/>
          </a:stretch>
        </p:blipFill>
        <p:spPr>
          <a:xfrm>
            <a:off x="434974" y="5932454"/>
            <a:ext cx="1807968" cy="586830"/>
          </a:xfrm>
          <a:prstGeom prst="rect">
            <a:avLst/>
          </a:prstGeom>
        </p:spPr>
      </p:pic>
      <p:sp>
        <p:nvSpPr>
          <p:cNvPr id="42" name="TextBox 12">
            <a:extLst>
              <a:ext uri="{FF2B5EF4-FFF2-40B4-BE49-F238E27FC236}">
                <a16:creationId xmlns:a16="http://schemas.microsoft.com/office/drawing/2014/main" id="{882A3021-7C63-4087-A13A-44E4B0F089D2}"/>
              </a:ext>
            </a:extLst>
          </p:cNvPr>
          <p:cNvSpPr txBox="1"/>
          <p:nvPr userDrawn="1"/>
        </p:nvSpPr>
        <p:spPr>
          <a:xfrm>
            <a:off x="7962672" y="5361082"/>
            <a:ext cx="3881833" cy="338554"/>
          </a:xfrm>
          <a:prstGeom prst="rect">
            <a:avLst/>
          </a:prstGeom>
          <a:noFill/>
        </p:spPr>
        <p:txBody>
          <a:bodyPr wrap="none" rIns="0" rtlCol="0">
            <a:spAutoFit/>
          </a:bodyPr>
          <a:lstStyle/>
          <a:p>
            <a:pPr algn="r"/>
            <a:r>
              <a:rPr lang="en-US" sz="1600" spc="100" baseline="0">
                <a:solidFill>
                  <a:schemeClr val="bg1"/>
                </a:solidFill>
                <a:latin typeface="Century Gothic" panose="020B0502020202020204" pitchFamily="34" charset="0"/>
              </a:rPr>
              <a:t>Formerly DSS Sustainable Solutions</a:t>
            </a:r>
          </a:p>
        </p:txBody>
      </p:sp>
    </p:spTree>
    <p:extLst>
      <p:ext uri="{BB962C8B-B14F-4D97-AF65-F5344CB8AC3E}">
        <p14:creationId xmlns:p14="http://schemas.microsoft.com/office/powerpoint/2010/main" val="389899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sides_DSS+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C4A423-CF4C-4184-BA9E-F752F3C0E97F}"/>
              </a:ext>
            </a:extLst>
          </p:cNvPr>
          <p:cNvSpPr/>
          <p:nvPr userDrawn="1"/>
        </p:nvSpPr>
        <p:spPr>
          <a:xfrm>
            <a:off x="6096001" y="0"/>
            <a:ext cx="6095999" cy="6858000"/>
          </a:xfrm>
          <a:prstGeom prst="rect">
            <a:avLst/>
          </a:prstGeom>
          <a:solidFill>
            <a:srgbClr val="191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0" name="object 30">
            <a:extLst>
              <a:ext uri="{FF2B5EF4-FFF2-40B4-BE49-F238E27FC236}">
                <a16:creationId xmlns:a16="http://schemas.microsoft.com/office/drawing/2014/main" id="{E1BEFFCC-D30E-453D-92AD-AC47A3641AFC}"/>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bg1"/>
                </a:solidFill>
                <a:latin typeface="+mj-lt"/>
                <a:cs typeface="Gotham"/>
              </a:rPr>
              <a:t>© 2022 DSS Sustainable Solutions</a:t>
            </a:r>
          </a:p>
          <a:p>
            <a:pPr marL="8977" algn="r">
              <a:spcBef>
                <a:spcPts val="71"/>
              </a:spcBef>
            </a:pPr>
            <a:r>
              <a:rPr lang="en-US" sz="900" noProof="0">
                <a:solidFill>
                  <a:schemeClr val="bg1"/>
                </a:solidFill>
                <a:latin typeface="+mj-lt"/>
                <a:cs typeface="Gotham"/>
              </a:rPr>
              <a:t>All rights reserved. Confidential</a:t>
            </a:r>
          </a:p>
        </p:txBody>
      </p:sp>
      <p:sp>
        <p:nvSpPr>
          <p:cNvPr id="9" name="Titre 1">
            <a:extLst>
              <a:ext uri="{FF2B5EF4-FFF2-40B4-BE49-F238E27FC236}">
                <a16:creationId xmlns:a16="http://schemas.microsoft.com/office/drawing/2014/main" id="{E2CCAA54-5BEF-4D1F-AA62-8F614885D446}"/>
              </a:ext>
            </a:extLst>
          </p:cNvPr>
          <p:cNvSpPr>
            <a:spLocks noGrp="1"/>
          </p:cNvSpPr>
          <p:nvPr>
            <p:ph type="title"/>
          </p:nvPr>
        </p:nvSpPr>
        <p:spPr>
          <a:xfrm>
            <a:off x="6646782" y="2014963"/>
            <a:ext cx="4994437" cy="1325563"/>
          </a:xfrm>
          <a:prstGeom prst="rect">
            <a:avLst/>
          </a:prstGeom>
        </p:spPr>
        <p:txBody>
          <a:bodyPr/>
          <a:lstStyle>
            <a:lvl1pPr>
              <a:defRPr sz="2800" b="0" spc="100" baseline="0">
                <a:solidFill>
                  <a:schemeClr val="bg1"/>
                </a:solidFill>
              </a:defRPr>
            </a:lvl1pPr>
          </a:lstStyle>
          <a:p>
            <a:r>
              <a:rPr lang="fr-FR"/>
              <a:t>Modifiez le style du titre</a:t>
            </a:r>
            <a:endParaRPr lang="en-US"/>
          </a:p>
        </p:txBody>
      </p:sp>
      <p:pic>
        <p:nvPicPr>
          <p:cNvPr id="13" name="Picture 6">
            <a:extLst>
              <a:ext uri="{FF2B5EF4-FFF2-40B4-BE49-F238E27FC236}">
                <a16:creationId xmlns:a16="http://schemas.microsoft.com/office/drawing/2014/main" id="{BB0D518E-0CBA-4934-A99E-0F339B35862F}"/>
              </a:ext>
            </a:extLst>
          </p:cNvPr>
          <p:cNvPicPr>
            <a:picLocks noChangeAspect="1"/>
          </p:cNvPicPr>
          <p:nvPr userDrawn="1"/>
        </p:nvPicPr>
        <p:blipFill>
          <a:blip r:embed="rId2"/>
          <a:stretch>
            <a:fillRect/>
          </a:stretch>
        </p:blipFill>
        <p:spPr>
          <a:xfrm>
            <a:off x="434975" y="5932703"/>
            <a:ext cx="1807200" cy="586581"/>
          </a:xfrm>
          <a:prstGeom prst="rect">
            <a:avLst/>
          </a:prstGeom>
        </p:spPr>
      </p:pic>
      <p:sp>
        <p:nvSpPr>
          <p:cNvPr id="14" name="Rectangle 13">
            <a:extLst>
              <a:ext uri="{FF2B5EF4-FFF2-40B4-BE49-F238E27FC236}">
                <a16:creationId xmlns:a16="http://schemas.microsoft.com/office/drawing/2014/main" id="{BAB2C207-7AD3-45C1-932B-73FE7D977590}"/>
              </a:ext>
            </a:extLst>
          </p:cNvPr>
          <p:cNvSpPr/>
          <p:nvPr userDrawn="1"/>
        </p:nvSpPr>
        <p:spPr>
          <a:xfrm>
            <a:off x="11553560" y="6259944"/>
            <a:ext cx="290945" cy="259340"/>
          </a:xfrm>
          <a:prstGeom prst="rect">
            <a:avLst/>
          </a:prstGeom>
          <a:solidFill>
            <a:schemeClr val="bg1"/>
          </a:solidFill>
        </p:spPr>
        <p:txBody>
          <a:bodyPr wrap="none" lIns="0" tIns="0" rIns="0" bIns="0" anchor="ctr" anchorCtr="0">
            <a:noAutofit/>
          </a:bodyPr>
          <a:lstStyle/>
          <a:p>
            <a:pPr algn="ctr"/>
            <a:fld id="{F2CC696A-08CF-DF45-B107-982D2B22E78B}" type="slidenum">
              <a:rPr lang="en-US" sz="800" baseline="0" noProof="0" smtClean="0">
                <a:solidFill>
                  <a:srgbClr val="000000"/>
                </a:solidFill>
                <a:latin typeface="+mj-lt"/>
                <a:ea typeface="Arial" charset="0"/>
                <a:cs typeface="Calibri Light" panose="020F0302020204030204" pitchFamily="34" charset="0"/>
              </a:rPr>
              <a:pPr algn="ctr"/>
              <a:t>‹N›</a:t>
            </a:fld>
            <a:endParaRPr lang="en-US" sz="800" baseline="0" noProof="0">
              <a:solidFill>
                <a:srgbClr val="000000"/>
              </a:solidFill>
              <a:latin typeface="+mj-lt"/>
              <a:cs typeface="Calibri Light" panose="020F0302020204030204" pitchFamily="34" charset="0"/>
            </a:endParaRPr>
          </a:p>
        </p:txBody>
      </p:sp>
      <p:sp>
        <p:nvSpPr>
          <p:cNvPr id="5" name="Espace réservé pour une image  4">
            <a:extLst>
              <a:ext uri="{FF2B5EF4-FFF2-40B4-BE49-F238E27FC236}">
                <a16:creationId xmlns:a16="http://schemas.microsoft.com/office/drawing/2014/main" id="{47B03497-5B8F-49DB-8C0D-A41FBAF9CF85}"/>
              </a:ext>
            </a:extLst>
          </p:cNvPr>
          <p:cNvSpPr>
            <a:spLocks noGrp="1"/>
          </p:cNvSpPr>
          <p:nvPr>
            <p:ph type="pic" sz="quarter" idx="10"/>
          </p:nvPr>
        </p:nvSpPr>
        <p:spPr>
          <a:xfrm>
            <a:off x="0" y="0"/>
            <a:ext cx="6096000" cy="6858000"/>
          </a:xfrm>
          <a:prstGeom prst="rect">
            <a:avLst/>
          </a:prstGeom>
        </p:spPr>
        <p:txBody>
          <a:bodyPr anchor="ctr"/>
          <a:lstStyle>
            <a:lvl1pPr marL="0" indent="0" algn="ctr">
              <a:buNone/>
              <a:defRPr sz="2400">
                <a:solidFill>
                  <a:schemeClr val="tx2"/>
                </a:solidFill>
              </a:defRPr>
            </a:lvl1pPr>
          </a:lstStyle>
          <a:p>
            <a:endParaRPr lang="en-US"/>
          </a:p>
        </p:txBody>
      </p:sp>
    </p:spTree>
    <p:extLst>
      <p:ext uri="{BB962C8B-B14F-4D97-AF65-F5344CB8AC3E}">
        <p14:creationId xmlns:p14="http://schemas.microsoft.com/office/powerpoint/2010/main" val="314942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sides 2_DSS+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C4A423-CF4C-4184-BA9E-F752F3C0E97F}"/>
              </a:ext>
            </a:extLst>
          </p:cNvPr>
          <p:cNvSpPr/>
          <p:nvPr userDrawn="1"/>
        </p:nvSpPr>
        <p:spPr>
          <a:xfrm>
            <a:off x="0" y="0"/>
            <a:ext cx="6095999" cy="6858000"/>
          </a:xfrm>
          <a:prstGeom prst="rect">
            <a:avLst/>
          </a:prstGeom>
          <a:solidFill>
            <a:srgbClr val="191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9" name="Titre 1">
            <a:extLst>
              <a:ext uri="{FF2B5EF4-FFF2-40B4-BE49-F238E27FC236}">
                <a16:creationId xmlns:a16="http://schemas.microsoft.com/office/drawing/2014/main" id="{E2CCAA54-5BEF-4D1F-AA62-8F614885D446}"/>
              </a:ext>
            </a:extLst>
          </p:cNvPr>
          <p:cNvSpPr>
            <a:spLocks noGrp="1"/>
          </p:cNvSpPr>
          <p:nvPr>
            <p:ph type="title"/>
          </p:nvPr>
        </p:nvSpPr>
        <p:spPr>
          <a:xfrm>
            <a:off x="550782" y="2014963"/>
            <a:ext cx="4994437" cy="1325563"/>
          </a:xfrm>
          <a:prstGeom prst="rect">
            <a:avLst/>
          </a:prstGeom>
        </p:spPr>
        <p:txBody>
          <a:bodyPr/>
          <a:lstStyle>
            <a:lvl1pPr>
              <a:defRPr sz="2800" b="0" spc="100" baseline="0">
                <a:solidFill>
                  <a:schemeClr val="bg1"/>
                </a:solidFill>
              </a:defRPr>
            </a:lvl1pPr>
          </a:lstStyle>
          <a:p>
            <a:r>
              <a:rPr lang="fr-FR"/>
              <a:t>Modifiez le style du titre</a:t>
            </a:r>
            <a:endParaRPr lang="en-US"/>
          </a:p>
        </p:txBody>
      </p:sp>
      <p:sp>
        <p:nvSpPr>
          <p:cNvPr id="5" name="Espace réservé pour une image  4">
            <a:extLst>
              <a:ext uri="{FF2B5EF4-FFF2-40B4-BE49-F238E27FC236}">
                <a16:creationId xmlns:a16="http://schemas.microsoft.com/office/drawing/2014/main" id="{47B03497-5B8F-49DB-8C0D-A41FBAF9CF85}"/>
              </a:ext>
            </a:extLst>
          </p:cNvPr>
          <p:cNvSpPr>
            <a:spLocks noGrp="1"/>
          </p:cNvSpPr>
          <p:nvPr>
            <p:ph type="pic" sz="quarter" idx="10"/>
          </p:nvPr>
        </p:nvSpPr>
        <p:spPr>
          <a:xfrm>
            <a:off x="6096000" y="0"/>
            <a:ext cx="6096000" cy="6858000"/>
          </a:xfrm>
          <a:prstGeom prst="rect">
            <a:avLst/>
          </a:prstGeom>
        </p:spPr>
        <p:txBody>
          <a:bodyPr anchor="ctr"/>
          <a:lstStyle>
            <a:lvl1pPr marL="0" indent="0" algn="ctr">
              <a:buNone/>
              <a:defRPr sz="2400">
                <a:solidFill>
                  <a:schemeClr val="tx2"/>
                </a:solidFill>
              </a:defRPr>
            </a:lvl1pPr>
          </a:lstStyle>
          <a:p>
            <a:endParaRPr lang="en-US"/>
          </a:p>
        </p:txBody>
      </p:sp>
      <p:pic>
        <p:nvPicPr>
          <p:cNvPr id="8" name="Picture 5">
            <a:extLst>
              <a:ext uri="{FF2B5EF4-FFF2-40B4-BE49-F238E27FC236}">
                <a16:creationId xmlns:a16="http://schemas.microsoft.com/office/drawing/2014/main" id="{CEB9B9CF-4B87-4F7B-81C4-DD1659009E6F}"/>
              </a:ext>
            </a:extLst>
          </p:cNvPr>
          <p:cNvPicPr>
            <a:picLocks noChangeAspect="1"/>
          </p:cNvPicPr>
          <p:nvPr userDrawn="1"/>
        </p:nvPicPr>
        <p:blipFill>
          <a:blip r:embed="rId2"/>
          <a:stretch>
            <a:fillRect/>
          </a:stretch>
        </p:blipFill>
        <p:spPr>
          <a:xfrm>
            <a:off x="434974" y="5932454"/>
            <a:ext cx="1807968" cy="586830"/>
          </a:xfrm>
          <a:prstGeom prst="rect">
            <a:avLst/>
          </a:prstGeom>
        </p:spPr>
      </p:pic>
      <p:sp>
        <p:nvSpPr>
          <p:cNvPr id="12" name="Rectangle 11">
            <a:extLst>
              <a:ext uri="{FF2B5EF4-FFF2-40B4-BE49-F238E27FC236}">
                <a16:creationId xmlns:a16="http://schemas.microsoft.com/office/drawing/2014/main" id="{55D3D0B4-ABFC-4345-8E89-B5F46A3465B8}"/>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5" name="object 30">
            <a:extLst>
              <a:ext uri="{FF2B5EF4-FFF2-40B4-BE49-F238E27FC236}">
                <a16:creationId xmlns:a16="http://schemas.microsoft.com/office/drawing/2014/main" id="{2C5B4310-59ED-49AD-B0FA-DFBF69F5B320}"/>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spTree>
    <p:extLst>
      <p:ext uri="{BB962C8B-B14F-4D97-AF65-F5344CB8AC3E}">
        <p14:creationId xmlns:p14="http://schemas.microsoft.com/office/powerpoint/2010/main" val="294871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_DS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C4A423-CF4C-4184-BA9E-F752F3C0E97F}"/>
              </a:ext>
            </a:extLst>
          </p:cNvPr>
          <p:cNvSpPr/>
          <p:nvPr userDrawn="1"/>
        </p:nvSpPr>
        <p:spPr>
          <a:xfrm>
            <a:off x="0" y="0"/>
            <a:ext cx="5231875" cy="6858000"/>
          </a:xfrm>
          <a:prstGeom prst="rect">
            <a:avLst/>
          </a:prstGeom>
          <a:solidFill>
            <a:srgbClr val="191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5" name="Espace réservé pour une image  4">
            <a:extLst>
              <a:ext uri="{FF2B5EF4-FFF2-40B4-BE49-F238E27FC236}">
                <a16:creationId xmlns:a16="http://schemas.microsoft.com/office/drawing/2014/main" id="{47B03497-5B8F-49DB-8C0D-A41FBAF9CF85}"/>
              </a:ext>
            </a:extLst>
          </p:cNvPr>
          <p:cNvSpPr>
            <a:spLocks noGrp="1"/>
          </p:cNvSpPr>
          <p:nvPr>
            <p:ph type="pic" sz="quarter" idx="10"/>
          </p:nvPr>
        </p:nvSpPr>
        <p:spPr>
          <a:xfrm>
            <a:off x="8889474" y="0"/>
            <a:ext cx="3302525" cy="6858000"/>
          </a:xfrm>
          <a:prstGeom prst="rect">
            <a:avLst/>
          </a:prstGeom>
        </p:spPr>
        <p:txBody>
          <a:bodyPr anchor="ctr"/>
          <a:lstStyle>
            <a:lvl1pPr marL="0" indent="0" algn="ctr">
              <a:buNone/>
              <a:defRPr sz="2400">
                <a:solidFill>
                  <a:schemeClr val="tx2"/>
                </a:solidFill>
              </a:defRPr>
            </a:lvl1pPr>
          </a:lstStyle>
          <a:p>
            <a:endParaRPr lang="en-US"/>
          </a:p>
        </p:txBody>
      </p:sp>
      <p:pic>
        <p:nvPicPr>
          <p:cNvPr id="8" name="Picture 5">
            <a:extLst>
              <a:ext uri="{FF2B5EF4-FFF2-40B4-BE49-F238E27FC236}">
                <a16:creationId xmlns:a16="http://schemas.microsoft.com/office/drawing/2014/main" id="{CEB9B9CF-4B87-4F7B-81C4-DD1659009E6F}"/>
              </a:ext>
            </a:extLst>
          </p:cNvPr>
          <p:cNvPicPr>
            <a:picLocks noChangeAspect="1"/>
          </p:cNvPicPr>
          <p:nvPr userDrawn="1"/>
        </p:nvPicPr>
        <p:blipFill>
          <a:blip r:embed="rId2"/>
          <a:stretch>
            <a:fillRect/>
          </a:stretch>
        </p:blipFill>
        <p:spPr>
          <a:xfrm>
            <a:off x="434974" y="5932454"/>
            <a:ext cx="1807968" cy="586830"/>
          </a:xfrm>
          <a:prstGeom prst="rect">
            <a:avLst/>
          </a:prstGeom>
        </p:spPr>
      </p:pic>
      <p:sp>
        <p:nvSpPr>
          <p:cNvPr id="12" name="Rectangle 11">
            <a:extLst>
              <a:ext uri="{FF2B5EF4-FFF2-40B4-BE49-F238E27FC236}">
                <a16:creationId xmlns:a16="http://schemas.microsoft.com/office/drawing/2014/main" id="{55D3D0B4-ABFC-4345-8E89-B5F46A3465B8}"/>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5" name="object 30">
            <a:extLst>
              <a:ext uri="{FF2B5EF4-FFF2-40B4-BE49-F238E27FC236}">
                <a16:creationId xmlns:a16="http://schemas.microsoft.com/office/drawing/2014/main" id="{2C5B4310-59ED-49AD-B0FA-DFBF69F5B320}"/>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sp>
        <p:nvSpPr>
          <p:cNvPr id="10" name="Rectangle 9">
            <a:extLst>
              <a:ext uri="{FF2B5EF4-FFF2-40B4-BE49-F238E27FC236}">
                <a16:creationId xmlns:a16="http://schemas.microsoft.com/office/drawing/2014/main" id="{8D729AE0-783C-451B-8059-AF517CE495CE}"/>
              </a:ext>
            </a:extLst>
          </p:cNvPr>
          <p:cNvSpPr/>
          <p:nvPr userDrawn="1"/>
        </p:nvSpPr>
        <p:spPr>
          <a:xfrm>
            <a:off x="5231874" y="0"/>
            <a:ext cx="36576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32" name="Text Placeholder 5">
            <a:extLst>
              <a:ext uri="{FF2B5EF4-FFF2-40B4-BE49-F238E27FC236}">
                <a16:creationId xmlns:a16="http://schemas.microsoft.com/office/drawing/2014/main" id="{CDEFDB13-40B2-4CB4-BB4A-B5EC6AD03B90}"/>
              </a:ext>
            </a:extLst>
          </p:cNvPr>
          <p:cNvSpPr>
            <a:spLocks noGrp="1"/>
          </p:cNvSpPr>
          <p:nvPr>
            <p:ph type="body" sz="quarter" idx="11" hasCustomPrompt="1"/>
          </p:nvPr>
        </p:nvSpPr>
        <p:spPr>
          <a:xfrm>
            <a:off x="5582989" y="811663"/>
            <a:ext cx="2916027"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tx2"/>
                </a:solidFill>
              </a:defRPr>
            </a:lvl1pPr>
          </a:lstStyle>
          <a:p>
            <a:pPr marL="228600" lvl="0" indent="-228600"/>
            <a:r>
              <a:rPr lang="en-US" noProof="0"/>
              <a:t>Title</a:t>
            </a:r>
          </a:p>
        </p:txBody>
      </p:sp>
      <p:sp>
        <p:nvSpPr>
          <p:cNvPr id="33" name="Espace réservé du texte 2">
            <a:extLst>
              <a:ext uri="{FF2B5EF4-FFF2-40B4-BE49-F238E27FC236}">
                <a16:creationId xmlns:a16="http://schemas.microsoft.com/office/drawing/2014/main" id="{E95C26D3-7C91-4CE2-8039-0287E058A53A}"/>
              </a:ext>
            </a:extLst>
          </p:cNvPr>
          <p:cNvSpPr>
            <a:spLocks noGrp="1"/>
          </p:cNvSpPr>
          <p:nvPr>
            <p:ph type="body" sz="quarter" idx="12"/>
          </p:nvPr>
        </p:nvSpPr>
        <p:spPr>
          <a:xfrm>
            <a:off x="5586950" y="1356279"/>
            <a:ext cx="2916027" cy="1984247"/>
          </a:xfrm>
          <a:prstGeom prst="rect">
            <a:avLst/>
          </a:prstGeom>
        </p:spPr>
        <p:txBody>
          <a:bodyPr lIns="0" anchor="t"/>
          <a:lstStyle>
            <a:lvl1pPr marL="0" indent="0">
              <a:lnSpc>
                <a:spcPct val="120000"/>
              </a:lnSpc>
              <a:spcBef>
                <a:spcPts val="0"/>
              </a:spcBef>
              <a:buNone/>
              <a:defRPr lang="fr-FR" sz="1400" spc="100" baseline="0" smtClean="0">
                <a:solidFill>
                  <a:schemeClr val="bg1"/>
                </a:solidFill>
              </a:defRPr>
            </a:lvl1pPr>
            <a:lvl2pPr marL="0" indent="0">
              <a:lnSpc>
                <a:spcPct val="120000"/>
              </a:lnSpc>
              <a:spcBef>
                <a:spcPts val="0"/>
              </a:spcBef>
              <a:defRPr lang="fr-FR" sz="1400" spc="100" baseline="0" smtClean="0">
                <a:solidFill>
                  <a:schemeClr val="bg1"/>
                </a:solidFill>
              </a:defRPr>
            </a:lvl2pPr>
            <a:lvl3pPr marL="0" indent="0">
              <a:lnSpc>
                <a:spcPct val="120000"/>
              </a:lnSpc>
              <a:spcBef>
                <a:spcPts val="0"/>
              </a:spcBef>
              <a:defRPr lang="fr-FR" sz="1400" spc="100" baseline="0" smtClean="0">
                <a:solidFill>
                  <a:schemeClr val="bg1"/>
                </a:solidFill>
              </a:defRPr>
            </a:lvl3pPr>
            <a:lvl4pPr marL="0" indent="0">
              <a:lnSpc>
                <a:spcPct val="120000"/>
              </a:lnSpc>
              <a:spcBef>
                <a:spcPts val="0"/>
              </a:spcBef>
              <a:defRPr lang="fr-FR" sz="1400" spc="100" baseline="0" smtClean="0">
                <a:solidFill>
                  <a:schemeClr val="bg1"/>
                </a:solidFill>
              </a:defRPr>
            </a:lvl4pPr>
            <a:lvl5pPr marL="0" indent="0">
              <a:lnSpc>
                <a:spcPct val="120000"/>
              </a:lnSpc>
              <a:spcBef>
                <a:spcPts val="0"/>
              </a:spcBef>
              <a:defRPr lang="en-US" sz="1400" spc="100" baseline="0">
                <a:solidFill>
                  <a:schemeClr val="bg1"/>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35" name="Text Placeholder 5">
            <a:extLst>
              <a:ext uri="{FF2B5EF4-FFF2-40B4-BE49-F238E27FC236}">
                <a16:creationId xmlns:a16="http://schemas.microsoft.com/office/drawing/2014/main" id="{FEFC2262-8C7F-4E76-AD47-A9735A041B57}"/>
              </a:ext>
            </a:extLst>
          </p:cNvPr>
          <p:cNvSpPr>
            <a:spLocks noGrp="1"/>
          </p:cNvSpPr>
          <p:nvPr>
            <p:ph type="body" sz="quarter" idx="13" hasCustomPrompt="1"/>
          </p:nvPr>
        </p:nvSpPr>
        <p:spPr>
          <a:xfrm>
            <a:off x="5582989" y="3691536"/>
            <a:ext cx="2916027"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tx2"/>
                </a:solidFill>
              </a:defRPr>
            </a:lvl1pPr>
          </a:lstStyle>
          <a:p>
            <a:pPr marL="228600" lvl="0" indent="-228600"/>
            <a:r>
              <a:rPr lang="en-US" noProof="0"/>
              <a:t>Title</a:t>
            </a:r>
          </a:p>
        </p:txBody>
      </p:sp>
      <p:sp>
        <p:nvSpPr>
          <p:cNvPr id="36" name="Espace réservé du texte 2">
            <a:extLst>
              <a:ext uri="{FF2B5EF4-FFF2-40B4-BE49-F238E27FC236}">
                <a16:creationId xmlns:a16="http://schemas.microsoft.com/office/drawing/2014/main" id="{93282193-544F-47C1-AE43-09D4AF6BE584}"/>
              </a:ext>
            </a:extLst>
          </p:cNvPr>
          <p:cNvSpPr>
            <a:spLocks noGrp="1"/>
          </p:cNvSpPr>
          <p:nvPr>
            <p:ph type="body" sz="quarter" idx="14"/>
          </p:nvPr>
        </p:nvSpPr>
        <p:spPr>
          <a:xfrm>
            <a:off x="5586950" y="4236152"/>
            <a:ext cx="2916027" cy="1984247"/>
          </a:xfrm>
          <a:prstGeom prst="rect">
            <a:avLst/>
          </a:prstGeom>
        </p:spPr>
        <p:txBody>
          <a:bodyPr lIns="0" anchor="t"/>
          <a:lstStyle>
            <a:lvl1pPr marL="0" indent="0">
              <a:lnSpc>
                <a:spcPct val="120000"/>
              </a:lnSpc>
              <a:spcBef>
                <a:spcPts val="0"/>
              </a:spcBef>
              <a:buNone/>
              <a:defRPr lang="fr-FR" sz="1400" spc="100" baseline="0" smtClean="0">
                <a:solidFill>
                  <a:schemeClr val="bg1"/>
                </a:solidFill>
              </a:defRPr>
            </a:lvl1pPr>
            <a:lvl2pPr marL="0" indent="0">
              <a:lnSpc>
                <a:spcPct val="120000"/>
              </a:lnSpc>
              <a:spcBef>
                <a:spcPts val="0"/>
              </a:spcBef>
              <a:defRPr lang="fr-FR" sz="1400" spc="100" baseline="0" smtClean="0">
                <a:solidFill>
                  <a:schemeClr val="bg1"/>
                </a:solidFill>
              </a:defRPr>
            </a:lvl2pPr>
            <a:lvl3pPr marL="0" indent="0">
              <a:lnSpc>
                <a:spcPct val="120000"/>
              </a:lnSpc>
              <a:spcBef>
                <a:spcPts val="0"/>
              </a:spcBef>
              <a:defRPr lang="fr-FR" sz="1400" spc="100" baseline="0" smtClean="0">
                <a:solidFill>
                  <a:schemeClr val="bg1"/>
                </a:solidFill>
              </a:defRPr>
            </a:lvl3pPr>
            <a:lvl4pPr marL="0" indent="0">
              <a:lnSpc>
                <a:spcPct val="120000"/>
              </a:lnSpc>
              <a:spcBef>
                <a:spcPts val="0"/>
              </a:spcBef>
              <a:defRPr lang="fr-FR" sz="1400" spc="100" baseline="0" smtClean="0">
                <a:solidFill>
                  <a:schemeClr val="bg1"/>
                </a:solidFill>
              </a:defRPr>
            </a:lvl4pPr>
            <a:lvl5pPr marL="0" indent="0">
              <a:lnSpc>
                <a:spcPct val="120000"/>
              </a:lnSpc>
              <a:spcBef>
                <a:spcPts val="0"/>
              </a:spcBef>
              <a:defRPr lang="en-US" sz="1400" spc="100" baseline="0">
                <a:solidFill>
                  <a:schemeClr val="bg1"/>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37" name="Text Placeholder 3">
            <a:extLst>
              <a:ext uri="{FF2B5EF4-FFF2-40B4-BE49-F238E27FC236}">
                <a16:creationId xmlns:a16="http://schemas.microsoft.com/office/drawing/2014/main" id="{07BD37AE-0508-4083-801A-25B23534E9EE}"/>
              </a:ext>
            </a:extLst>
          </p:cNvPr>
          <p:cNvSpPr>
            <a:spLocks noGrp="1"/>
          </p:cNvSpPr>
          <p:nvPr>
            <p:ph type="body" sz="quarter" idx="15"/>
          </p:nvPr>
        </p:nvSpPr>
        <p:spPr>
          <a:xfrm>
            <a:off x="550782" y="2195513"/>
            <a:ext cx="4326016" cy="325437"/>
          </a:xfrm>
          <a:prstGeom prst="rect">
            <a:avLst/>
          </a:prstGeom>
        </p:spPr>
        <p:txBody>
          <a:bodyPr lIns="0" anchor="ctr"/>
          <a:lstStyle>
            <a:lvl1pPr marL="0" indent="0">
              <a:buFontTx/>
              <a:buNone/>
              <a:defRPr sz="1400" cap="all" spc="1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38" name="Espace réservé du texte 2">
            <a:extLst>
              <a:ext uri="{FF2B5EF4-FFF2-40B4-BE49-F238E27FC236}">
                <a16:creationId xmlns:a16="http://schemas.microsoft.com/office/drawing/2014/main" id="{3908FDF4-F02D-4346-B340-ECD9321FBF31}"/>
              </a:ext>
            </a:extLst>
          </p:cNvPr>
          <p:cNvSpPr>
            <a:spLocks noGrp="1"/>
          </p:cNvSpPr>
          <p:nvPr>
            <p:ph type="body" sz="quarter" idx="16"/>
          </p:nvPr>
        </p:nvSpPr>
        <p:spPr>
          <a:xfrm>
            <a:off x="550782" y="2579237"/>
            <a:ext cx="4326016" cy="2630938"/>
          </a:xfrm>
          <a:prstGeom prst="rect">
            <a:avLst/>
          </a:prstGeom>
        </p:spPr>
        <p:txBody>
          <a:bodyPr lIns="0" anchor="t"/>
          <a:lstStyle>
            <a:lvl1pPr marL="0" indent="0">
              <a:lnSpc>
                <a:spcPct val="120000"/>
              </a:lnSpc>
              <a:spcBef>
                <a:spcPts val="0"/>
              </a:spcBef>
              <a:buNone/>
              <a:defRPr lang="fr-FR" sz="1400" spc="100" baseline="0" smtClean="0">
                <a:solidFill>
                  <a:schemeClr val="bg1"/>
                </a:solidFill>
              </a:defRPr>
            </a:lvl1pPr>
            <a:lvl2pPr marL="0" indent="0">
              <a:lnSpc>
                <a:spcPct val="120000"/>
              </a:lnSpc>
              <a:spcBef>
                <a:spcPts val="0"/>
              </a:spcBef>
              <a:defRPr lang="fr-FR" sz="1400" spc="100" baseline="0" smtClean="0">
                <a:solidFill>
                  <a:schemeClr val="bg1"/>
                </a:solidFill>
              </a:defRPr>
            </a:lvl2pPr>
            <a:lvl3pPr marL="0" indent="0">
              <a:lnSpc>
                <a:spcPct val="120000"/>
              </a:lnSpc>
              <a:spcBef>
                <a:spcPts val="0"/>
              </a:spcBef>
              <a:defRPr lang="fr-FR" sz="1400" spc="100" baseline="0" smtClean="0">
                <a:solidFill>
                  <a:schemeClr val="bg1"/>
                </a:solidFill>
              </a:defRPr>
            </a:lvl3pPr>
            <a:lvl4pPr marL="0" indent="0">
              <a:lnSpc>
                <a:spcPct val="120000"/>
              </a:lnSpc>
              <a:spcBef>
                <a:spcPts val="0"/>
              </a:spcBef>
              <a:defRPr lang="fr-FR" sz="1400" spc="100" baseline="0" smtClean="0">
                <a:solidFill>
                  <a:schemeClr val="bg1"/>
                </a:solidFill>
              </a:defRPr>
            </a:lvl4pPr>
            <a:lvl5pPr marL="0" indent="0">
              <a:lnSpc>
                <a:spcPct val="120000"/>
              </a:lnSpc>
              <a:spcBef>
                <a:spcPts val="0"/>
              </a:spcBef>
              <a:defRPr lang="en-US" sz="1400" spc="100" baseline="0">
                <a:solidFill>
                  <a:schemeClr val="bg1"/>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40" name="Titre 1">
            <a:extLst>
              <a:ext uri="{FF2B5EF4-FFF2-40B4-BE49-F238E27FC236}">
                <a16:creationId xmlns:a16="http://schemas.microsoft.com/office/drawing/2014/main" id="{DD6C5227-ED92-495D-9D38-1BDD8AEE03B4}"/>
              </a:ext>
            </a:extLst>
          </p:cNvPr>
          <p:cNvSpPr>
            <a:spLocks noGrp="1"/>
          </p:cNvSpPr>
          <p:nvPr>
            <p:ph type="title"/>
          </p:nvPr>
        </p:nvSpPr>
        <p:spPr>
          <a:xfrm>
            <a:off x="550783" y="811663"/>
            <a:ext cx="4326016" cy="1325563"/>
          </a:xfrm>
          <a:prstGeom prst="rect">
            <a:avLst/>
          </a:prstGeom>
        </p:spPr>
        <p:txBody>
          <a:bodyPr/>
          <a:lstStyle>
            <a:lvl1pPr>
              <a:defRPr sz="2800" b="0" spc="100" baseline="0">
                <a:solidFill>
                  <a:schemeClr val="bg1"/>
                </a:solidFill>
              </a:defRPr>
            </a:lvl1pPr>
          </a:lstStyle>
          <a:p>
            <a:r>
              <a:rPr lang="fr-FR"/>
              <a:t>Modifiez le style du titre</a:t>
            </a:r>
            <a:endParaRPr lang="en-US"/>
          </a:p>
        </p:txBody>
      </p:sp>
    </p:spTree>
    <p:extLst>
      <p:ext uri="{BB962C8B-B14F-4D97-AF65-F5344CB8AC3E}">
        <p14:creationId xmlns:p14="http://schemas.microsoft.com/office/powerpoint/2010/main" val="2207576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 sides_DSS+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C4A423-CF4C-4184-BA9E-F752F3C0E97F}"/>
              </a:ext>
            </a:extLst>
          </p:cNvPr>
          <p:cNvSpPr/>
          <p:nvPr userDrawn="1"/>
        </p:nvSpPr>
        <p:spPr>
          <a:xfrm>
            <a:off x="6096001" y="0"/>
            <a:ext cx="6095999" cy="68580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9" name="Titre 1">
            <a:extLst>
              <a:ext uri="{FF2B5EF4-FFF2-40B4-BE49-F238E27FC236}">
                <a16:creationId xmlns:a16="http://schemas.microsoft.com/office/drawing/2014/main" id="{E2CCAA54-5BEF-4D1F-AA62-8F614885D446}"/>
              </a:ext>
            </a:extLst>
          </p:cNvPr>
          <p:cNvSpPr>
            <a:spLocks noGrp="1"/>
          </p:cNvSpPr>
          <p:nvPr>
            <p:ph type="title"/>
          </p:nvPr>
        </p:nvSpPr>
        <p:spPr>
          <a:xfrm>
            <a:off x="6646782" y="2014963"/>
            <a:ext cx="4994437" cy="1325563"/>
          </a:xfrm>
          <a:prstGeom prst="rect">
            <a:avLst/>
          </a:prstGeom>
        </p:spPr>
        <p:txBody>
          <a:bodyPr/>
          <a:lstStyle>
            <a:lvl1pPr>
              <a:defRPr sz="2800" b="1" spc="100" baseline="0">
                <a:solidFill>
                  <a:schemeClr val="tx2"/>
                </a:solidFill>
              </a:defRPr>
            </a:lvl1pPr>
          </a:lstStyle>
          <a:p>
            <a:r>
              <a:rPr lang="fr-FR"/>
              <a:t>Modifiez le style du titre</a:t>
            </a:r>
            <a:endParaRPr lang="en-US"/>
          </a:p>
        </p:txBody>
      </p:sp>
      <p:pic>
        <p:nvPicPr>
          <p:cNvPr id="13" name="Picture 6">
            <a:extLst>
              <a:ext uri="{FF2B5EF4-FFF2-40B4-BE49-F238E27FC236}">
                <a16:creationId xmlns:a16="http://schemas.microsoft.com/office/drawing/2014/main" id="{BB0D518E-0CBA-4934-A99E-0F339B35862F}"/>
              </a:ext>
            </a:extLst>
          </p:cNvPr>
          <p:cNvPicPr>
            <a:picLocks noChangeAspect="1"/>
          </p:cNvPicPr>
          <p:nvPr userDrawn="1"/>
        </p:nvPicPr>
        <p:blipFill>
          <a:blip r:embed="rId2"/>
          <a:stretch>
            <a:fillRect/>
          </a:stretch>
        </p:blipFill>
        <p:spPr>
          <a:xfrm>
            <a:off x="434975" y="5932703"/>
            <a:ext cx="1807200" cy="586581"/>
          </a:xfrm>
          <a:prstGeom prst="rect">
            <a:avLst/>
          </a:prstGeom>
        </p:spPr>
      </p:pic>
      <p:sp>
        <p:nvSpPr>
          <p:cNvPr id="5" name="Espace réservé pour une image  4">
            <a:extLst>
              <a:ext uri="{FF2B5EF4-FFF2-40B4-BE49-F238E27FC236}">
                <a16:creationId xmlns:a16="http://schemas.microsoft.com/office/drawing/2014/main" id="{47B03497-5B8F-49DB-8C0D-A41FBAF9CF85}"/>
              </a:ext>
            </a:extLst>
          </p:cNvPr>
          <p:cNvSpPr>
            <a:spLocks noGrp="1"/>
          </p:cNvSpPr>
          <p:nvPr>
            <p:ph type="pic" sz="quarter" idx="10"/>
          </p:nvPr>
        </p:nvSpPr>
        <p:spPr>
          <a:xfrm>
            <a:off x="0" y="0"/>
            <a:ext cx="6096000" cy="6858000"/>
          </a:xfrm>
          <a:prstGeom prst="rect">
            <a:avLst/>
          </a:prstGeom>
        </p:spPr>
        <p:txBody>
          <a:bodyPr anchor="ctr"/>
          <a:lstStyle>
            <a:lvl1pPr marL="0" indent="0" algn="ctr">
              <a:buNone/>
              <a:defRPr sz="2400">
                <a:solidFill>
                  <a:schemeClr val="tx2"/>
                </a:solidFill>
              </a:defRPr>
            </a:lvl1pPr>
          </a:lstStyle>
          <a:p>
            <a:endParaRPr lang="en-US"/>
          </a:p>
        </p:txBody>
      </p:sp>
      <p:sp>
        <p:nvSpPr>
          <p:cNvPr id="12" name="Rectangle 11">
            <a:extLst>
              <a:ext uri="{FF2B5EF4-FFF2-40B4-BE49-F238E27FC236}">
                <a16:creationId xmlns:a16="http://schemas.microsoft.com/office/drawing/2014/main" id="{E512020C-281F-4E69-9CD3-A207FE9EA825}"/>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5" name="object 30">
            <a:extLst>
              <a:ext uri="{FF2B5EF4-FFF2-40B4-BE49-F238E27FC236}">
                <a16:creationId xmlns:a16="http://schemas.microsoft.com/office/drawing/2014/main" id="{EAABE68F-4785-4034-9BEB-9087BE75C912}"/>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spTree>
    <p:extLst>
      <p:ext uri="{BB962C8B-B14F-4D97-AF65-F5344CB8AC3E}">
        <p14:creationId xmlns:p14="http://schemas.microsoft.com/office/powerpoint/2010/main" val="2962280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ides 2_DSS+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C4A423-CF4C-4184-BA9E-F752F3C0E97F}"/>
              </a:ext>
            </a:extLst>
          </p:cNvPr>
          <p:cNvSpPr/>
          <p:nvPr userDrawn="1"/>
        </p:nvSpPr>
        <p:spPr>
          <a:xfrm>
            <a:off x="0" y="0"/>
            <a:ext cx="6095999" cy="68580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9" name="Titre 1">
            <a:extLst>
              <a:ext uri="{FF2B5EF4-FFF2-40B4-BE49-F238E27FC236}">
                <a16:creationId xmlns:a16="http://schemas.microsoft.com/office/drawing/2014/main" id="{E2CCAA54-5BEF-4D1F-AA62-8F614885D446}"/>
              </a:ext>
            </a:extLst>
          </p:cNvPr>
          <p:cNvSpPr>
            <a:spLocks noGrp="1"/>
          </p:cNvSpPr>
          <p:nvPr>
            <p:ph type="title"/>
          </p:nvPr>
        </p:nvSpPr>
        <p:spPr>
          <a:xfrm>
            <a:off x="550782" y="2014963"/>
            <a:ext cx="4994437" cy="1325563"/>
          </a:xfrm>
          <a:prstGeom prst="rect">
            <a:avLst/>
          </a:prstGeom>
        </p:spPr>
        <p:txBody>
          <a:bodyPr/>
          <a:lstStyle>
            <a:lvl1pPr>
              <a:defRPr sz="2800" b="1" spc="100" baseline="0">
                <a:solidFill>
                  <a:schemeClr val="tx2"/>
                </a:solidFill>
              </a:defRPr>
            </a:lvl1pPr>
          </a:lstStyle>
          <a:p>
            <a:r>
              <a:rPr lang="fr-FR"/>
              <a:t>Modifiez le style du titre</a:t>
            </a:r>
            <a:endParaRPr lang="en-US"/>
          </a:p>
        </p:txBody>
      </p:sp>
      <p:pic>
        <p:nvPicPr>
          <p:cNvPr id="13" name="Picture 6">
            <a:extLst>
              <a:ext uri="{FF2B5EF4-FFF2-40B4-BE49-F238E27FC236}">
                <a16:creationId xmlns:a16="http://schemas.microsoft.com/office/drawing/2014/main" id="{BB0D518E-0CBA-4934-A99E-0F339B35862F}"/>
              </a:ext>
            </a:extLst>
          </p:cNvPr>
          <p:cNvPicPr>
            <a:picLocks noChangeAspect="1"/>
          </p:cNvPicPr>
          <p:nvPr userDrawn="1"/>
        </p:nvPicPr>
        <p:blipFill>
          <a:blip r:embed="rId2"/>
          <a:stretch>
            <a:fillRect/>
          </a:stretch>
        </p:blipFill>
        <p:spPr>
          <a:xfrm>
            <a:off x="434975" y="5932703"/>
            <a:ext cx="1807200" cy="586581"/>
          </a:xfrm>
          <a:prstGeom prst="rect">
            <a:avLst/>
          </a:prstGeom>
        </p:spPr>
      </p:pic>
      <p:sp>
        <p:nvSpPr>
          <p:cNvPr id="5" name="Espace réservé pour une image  4">
            <a:extLst>
              <a:ext uri="{FF2B5EF4-FFF2-40B4-BE49-F238E27FC236}">
                <a16:creationId xmlns:a16="http://schemas.microsoft.com/office/drawing/2014/main" id="{47B03497-5B8F-49DB-8C0D-A41FBAF9CF85}"/>
              </a:ext>
            </a:extLst>
          </p:cNvPr>
          <p:cNvSpPr>
            <a:spLocks noGrp="1"/>
          </p:cNvSpPr>
          <p:nvPr>
            <p:ph type="pic" sz="quarter" idx="10"/>
          </p:nvPr>
        </p:nvSpPr>
        <p:spPr>
          <a:xfrm>
            <a:off x="6096000" y="0"/>
            <a:ext cx="6096000" cy="6858000"/>
          </a:xfrm>
          <a:prstGeom prst="rect">
            <a:avLst/>
          </a:prstGeom>
        </p:spPr>
        <p:txBody>
          <a:bodyPr anchor="ctr"/>
          <a:lstStyle>
            <a:lvl1pPr marL="0" indent="0" algn="ctr">
              <a:buNone/>
              <a:defRPr sz="2400">
                <a:solidFill>
                  <a:schemeClr val="tx2"/>
                </a:solidFill>
              </a:defRPr>
            </a:lvl1pPr>
          </a:lstStyle>
          <a:p>
            <a:endParaRPr lang="en-US"/>
          </a:p>
        </p:txBody>
      </p:sp>
      <p:sp>
        <p:nvSpPr>
          <p:cNvPr id="12" name="Rectangle 11">
            <a:extLst>
              <a:ext uri="{FF2B5EF4-FFF2-40B4-BE49-F238E27FC236}">
                <a16:creationId xmlns:a16="http://schemas.microsoft.com/office/drawing/2014/main" id="{C220A570-C9A3-4BC9-B576-1227976138F0}"/>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5" name="object 30">
            <a:extLst>
              <a:ext uri="{FF2B5EF4-FFF2-40B4-BE49-F238E27FC236}">
                <a16:creationId xmlns:a16="http://schemas.microsoft.com/office/drawing/2014/main" id="{457CBD92-F8DF-4A32-A139-A59D90A5FB6D}"/>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spTree>
    <p:extLst>
      <p:ext uri="{BB962C8B-B14F-4D97-AF65-F5344CB8AC3E}">
        <p14:creationId xmlns:p14="http://schemas.microsoft.com/office/powerpoint/2010/main" val="329671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_DSS+">
    <p:bg>
      <p:bgPr>
        <a:solidFill>
          <a:srgbClr val="191936"/>
        </a:solidFill>
        <a:effectLst/>
      </p:bgPr>
    </p:bg>
    <p:spTree>
      <p:nvGrpSpPr>
        <p:cNvPr id="1" name=""/>
        <p:cNvGrpSpPr/>
        <p:nvPr/>
      </p:nvGrpSpPr>
      <p:grpSpPr>
        <a:xfrm>
          <a:off x="0" y="0"/>
          <a:ext cx="0" cy="0"/>
          <a:chOff x="0" y="0"/>
          <a:chExt cx="0" cy="0"/>
        </a:xfrm>
      </p:grpSpPr>
      <p:sp>
        <p:nvSpPr>
          <p:cNvPr id="16" name="Forme libre : forme 15">
            <a:extLst>
              <a:ext uri="{FF2B5EF4-FFF2-40B4-BE49-F238E27FC236}">
                <a16:creationId xmlns:a16="http://schemas.microsoft.com/office/drawing/2014/main" id="{58088980-67E5-41CB-9A4A-B03AFE4E1020}"/>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3B3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3" y="414338"/>
            <a:ext cx="11299825" cy="325437"/>
          </a:xfrm>
          <a:prstGeom prst="rect">
            <a:avLst/>
          </a:prstGeom>
        </p:spPr>
        <p:txBody>
          <a:bodyPr lIns="0" anchor="ctr"/>
          <a:lstStyle>
            <a:lvl1pPr marL="0" indent="0">
              <a:buFontTx/>
              <a:buNone/>
              <a:defRPr sz="1400" cap="all" spc="1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22" name="Titre 1">
            <a:extLst>
              <a:ext uri="{FF2B5EF4-FFF2-40B4-BE49-F238E27FC236}">
                <a16:creationId xmlns:a16="http://schemas.microsoft.com/office/drawing/2014/main" id="{CF33E5C8-FBE9-4829-B509-2144009B79EF}"/>
              </a:ext>
            </a:extLst>
          </p:cNvPr>
          <p:cNvSpPr>
            <a:spLocks noGrp="1"/>
          </p:cNvSpPr>
          <p:nvPr>
            <p:ph type="title"/>
          </p:nvPr>
        </p:nvSpPr>
        <p:spPr>
          <a:xfrm>
            <a:off x="434975" y="2014963"/>
            <a:ext cx="6708773" cy="1325563"/>
          </a:xfrm>
          <a:prstGeom prst="rect">
            <a:avLst/>
          </a:prstGeom>
        </p:spPr>
        <p:txBody>
          <a:bodyPr/>
          <a:lstStyle>
            <a:lvl1pPr>
              <a:defRPr sz="2800" b="1" spc="100" baseline="0">
                <a:solidFill>
                  <a:schemeClr val="bg1"/>
                </a:solidFill>
              </a:defRPr>
            </a:lvl1pPr>
          </a:lstStyle>
          <a:p>
            <a:r>
              <a:rPr lang="fr-FR"/>
              <a:t>Modifiez le style du titre</a:t>
            </a:r>
            <a:endParaRPr lang="en-US"/>
          </a:p>
        </p:txBody>
      </p:sp>
      <p:pic>
        <p:nvPicPr>
          <p:cNvPr id="13" name="Picture 5">
            <a:extLst>
              <a:ext uri="{FF2B5EF4-FFF2-40B4-BE49-F238E27FC236}">
                <a16:creationId xmlns:a16="http://schemas.microsoft.com/office/drawing/2014/main" id="{EA491686-5EEF-4D25-852F-7FBF2183C977}"/>
              </a:ext>
            </a:extLst>
          </p:cNvPr>
          <p:cNvPicPr>
            <a:picLocks noChangeAspect="1"/>
          </p:cNvPicPr>
          <p:nvPr userDrawn="1"/>
        </p:nvPicPr>
        <p:blipFill>
          <a:blip r:embed="rId2"/>
          <a:stretch>
            <a:fillRect/>
          </a:stretch>
        </p:blipFill>
        <p:spPr>
          <a:xfrm>
            <a:off x="434974" y="5932454"/>
            <a:ext cx="1807968" cy="586830"/>
          </a:xfrm>
          <a:prstGeom prst="rect">
            <a:avLst/>
          </a:prstGeom>
        </p:spPr>
      </p:pic>
      <p:sp>
        <p:nvSpPr>
          <p:cNvPr id="3" name="TextBox 2">
            <a:extLst>
              <a:ext uri="{FF2B5EF4-FFF2-40B4-BE49-F238E27FC236}">
                <a16:creationId xmlns:a16="http://schemas.microsoft.com/office/drawing/2014/main" id="{73D4BA01-5AD5-E2BD-77DA-AF42DA39968B}"/>
              </a:ext>
            </a:extLst>
          </p:cNvPr>
          <p:cNvSpPr txBox="1"/>
          <p:nvPr userDrawn="1"/>
        </p:nvSpPr>
        <p:spPr>
          <a:xfrm>
            <a:off x="11050682" y="6297281"/>
            <a:ext cx="426399" cy="184666"/>
          </a:xfrm>
          <a:prstGeom prst="rect">
            <a:avLst/>
          </a:prstGeom>
          <a:noFill/>
        </p:spPr>
        <p:txBody>
          <a:bodyPr wrap="none" lIns="0" tIns="0" rIns="0" bIns="0" rtlCol="0">
            <a:spAutoFit/>
          </a:bodyPr>
          <a:lstStyle/>
          <a:p>
            <a:pPr algn="l"/>
            <a:r>
              <a:rPr lang="en-GB" sz="1200" b="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 DSS</a:t>
            </a:r>
            <a:endParaRPr lang="en-US" sz="1200" b="0" i="0">
              <a:solidFill>
                <a:schemeClr val="bg1"/>
              </a:solidFill>
            </a:endParaRPr>
          </a:p>
        </p:txBody>
      </p:sp>
    </p:spTree>
    <p:extLst>
      <p:ext uri="{BB962C8B-B14F-4D97-AF65-F5344CB8AC3E}">
        <p14:creationId xmlns:p14="http://schemas.microsoft.com/office/powerpoint/2010/main" val="285312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grey_DSS+">
    <p:bg>
      <p:bgPr>
        <a:solidFill>
          <a:srgbClr val="D9D9D9"/>
        </a:solidFill>
        <a:effectLst/>
      </p:bgPr>
    </p:bg>
    <p:spTree>
      <p:nvGrpSpPr>
        <p:cNvPr id="1" name=""/>
        <p:cNvGrpSpPr/>
        <p:nvPr/>
      </p:nvGrpSpPr>
      <p:grpSpPr>
        <a:xfrm>
          <a:off x="0" y="0"/>
          <a:ext cx="0" cy="0"/>
          <a:chOff x="0" y="0"/>
          <a:chExt cx="0" cy="0"/>
        </a:xfrm>
      </p:grpSpPr>
      <p:sp>
        <p:nvSpPr>
          <p:cNvPr id="16" name="Forme libre : forme 15">
            <a:extLst>
              <a:ext uri="{FF2B5EF4-FFF2-40B4-BE49-F238E27FC236}">
                <a16:creationId xmlns:a16="http://schemas.microsoft.com/office/drawing/2014/main" id="{58088980-67E5-41CB-9A4A-B03AFE4E1020}"/>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3" y="414338"/>
            <a:ext cx="11299825" cy="325437"/>
          </a:xfrm>
          <a:prstGeom prst="rect">
            <a:avLst/>
          </a:prstGeom>
        </p:spPr>
        <p:txBody>
          <a:bodyPr lIns="0" anchor="ctr"/>
          <a:lstStyle>
            <a:lvl1pPr marL="0" indent="0">
              <a:buFontTx/>
              <a:buNone/>
              <a:defRPr sz="1400" cap="all" spc="100" baseline="0">
                <a:solidFill>
                  <a:schemeClr val="tx2"/>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spc="100" baseline="0" dirty="0">
                <a:solidFill>
                  <a:schemeClr val="tx2"/>
                </a:solidFill>
              </a:defRPr>
            </a:lvl1pPr>
          </a:lstStyle>
          <a:p>
            <a:pPr marL="228600" lvl="0" indent="-228600"/>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pic>
        <p:nvPicPr>
          <p:cNvPr id="15" name="Picture 6">
            <a:extLst>
              <a:ext uri="{FF2B5EF4-FFF2-40B4-BE49-F238E27FC236}">
                <a16:creationId xmlns:a16="http://schemas.microsoft.com/office/drawing/2014/main" id="{684C14E4-E9C1-4765-8187-9BFC678C0102}"/>
              </a:ext>
            </a:extLst>
          </p:cNvPr>
          <p:cNvPicPr>
            <a:picLocks noChangeAspect="1"/>
          </p:cNvPicPr>
          <p:nvPr userDrawn="1"/>
        </p:nvPicPr>
        <p:blipFill>
          <a:blip r:embed="rId2"/>
          <a:stretch>
            <a:fillRect/>
          </a:stretch>
        </p:blipFill>
        <p:spPr>
          <a:xfrm>
            <a:off x="434975" y="5932703"/>
            <a:ext cx="1807200" cy="586581"/>
          </a:xfrm>
          <a:prstGeom prst="rect">
            <a:avLst/>
          </a:prstGeom>
        </p:spPr>
      </p:pic>
      <p:sp>
        <p:nvSpPr>
          <p:cNvPr id="21" name="Espace réservé du texte 4">
            <a:extLst>
              <a:ext uri="{FF2B5EF4-FFF2-40B4-BE49-F238E27FC236}">
                <a16:creationId xmlns:a16="http://schemas.microsoft.com/office/drawing/2014/main" id="{BF2727B3-A9BA-41BC-A937-6ECF52BD7422}"/>
              </a:ext>
            </a:extLst>
          </p:cNvPr>
          <p:cNvSpPr>
            <a:spLocks noGrp="1"/>
          </p:cNvSpPr>
          <p:nvPr>
            <p:ph type="body" sz="quarter" idx="12"/>
          </p:nvPr>
        </p:nvSpPr>
        <p:spPr>
          <a:xfrm>
            <a:off x="3679895" y="2125244"/>
            <a:ext cx="7370787" cy="396001"/>
          </a:xfrm>
          <a:prstGeom prst="rect">
            <a:avLst/>
          </a:prstGeom>
        </p:spPr>
        <p:txBody>
          <a:bodyPr lIns="0" anchor="t"/>
          <a:lstStyle>
            <a:lvl1pPr>
              <a:defRPr lang="fr-FR" sz="1600" spc="100" baseline="0" smtClean="0">
                <a:solidFill>
                  <a:schemeClr val="accent6"/>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3" name="Espace réservé du texte 4">
            <a:extLst>
              <a:ext uri="{FF2B5EF4-FFF2-40B4-BE49-F238E27FC236}">
                <a16:creationId xmlns:a16="http://schemas.microsoft.com/office/drawing/2014/main" id="{5772DF8D-802B-42E6-8919-74D72B752C44}"/>
              </a:ext>
            </a:extLst>
          </p:cNvPr>
          <p:cNvSpPr>
            <a:spLocks noGrp="1"/>
          </p:cNvSpPr>
          <p:nvPr>
            <p:ph type="body" sz="quarter" idx="13"/>
          </p:nvPr>
        </p:nvSpPr>
        <p:spPr>
          <a:xfrm>
            <a:off x="3679895" y="2619887"/>
            <a:ext cx="7370787" cy="396001"/>
          </a:xfrm>
          <a:prstGeom prst="rect">
            <a:avLst/>
          </a:prstGeom>
        </p:spPr>
        <p:txBody>
          <a:bodyPr lIns="0" anchor="t"/>
          <a:lstStyle>
            <a:lvl1pPr>
              <a:defRPr lang="fr-FR" sz="1600" spc="100" baseline="0" smtClean="0">
                <a:solidFill>
                  <a:schemeClr val="accent6"/>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5" name="Espace réservé du texte 4">
            <a:extLst>
              <a:ext uri="{FF2B5EF4-FFF2-40B4-BE49-F238E27FC236}">
                <a16:creationId xmlns:a16="http://schemas.microsoft.com/office/drawing/2014/main" id="{73626E09-72F0-4AB5-9888-04DBCE19D9E9}"/>
              </a:ext>
            </a:extLst>
          </p:cNvPr>
          <p:cNvSpPr>
            <a:spLocks noGrp="1"/>
          </p:cNvSpPr>
          <p:nvPr>
            <p:ph type="body" sz="quarter" idx="14"/>
          </p:nvPr>
        </p:nvSpPr>
        <p:spPr>
          <a:xfrm>
            <a:off x="3679895" y="3114530"/>
            <a:ext cx="7370787" cy="396001"/>
          </a:xfrm>
          <a:prstGeom prst="rect">
            <a:avLst/>
          </a:prstGeom>
        </p:spPr>
        <p:txBody>
          <a:bodyPr lIns="0" anchor="t"/>
          <a:lstStyle>
            <a:lvl1pPr>
              <a:defRPr lang="fr-FR" sz="1600" spc="100" baseline="0" smtClean="0">
                <a:solidFill>
                  <a:schemeClr val="accent6"/>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7" name="Espace réservé du texte 4">
            <a:extLst>
              <a:ext uri="{FF2B5EF4-FFF2-40B4-BE49-F238E27FC236}">
                <a16:creationId xmlns:a16="http://schemas.microsoft.com/office/drawing/2014/main" id="{6605FC3D-EBD9-4E5E-A8D6-B3BF984A466F}"/>
              </a:ext>
            </a:extLst>
          </p:cNvPr>
          <p:cNvSpPr>
            <a:spLocks noGrp="1"/>
          </p:cNvSpPr>
          <p:nvPr>
            <p:ph type="body" sz="quarter" idx="15"/>
          </p:nvPr>
        </p:nvSpPr>
        <p:spPr>
          <a:xfrm>
            <a:off x="3679895" y="3609173"/>
            <a:ext cx="7370787" cy="396001"/>
          </a:xfrm>
          <a:prstGeom prst="rect">
            <a:avLst/>
          </a:prstGeom>
        </p:spPr>
        <p:txBody>
          <a:bodyPr lIns="0" anchor="t"/>
          <a:lstStyle>
            <a:lvl1pPr>
              <a:defRPr lang="fr-FR" sz="1600" spc="100" baseline="0" smtClean="0">
                <a:solidFill>
                  <a:schemeClr val="accent6"/>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8" name="Espace réservé du texte 4">
            <a:extLst>
              <a:ext uri="{FF2B5EF4-FFF2-40B4-BE49-F238E27FC236}">
                <a16:creationId xmlns:a16="http://schemas.microsoft.com/office/drawing/2014/main" id="{B98BD11A-132A-4D68-B35D-1A3AD7C68D6F}"/>
              </a:ext>
            </a:extLst>
          </p:cNvPr>
          <p:cNvSpPr>
            <a:spLocks noGrp="1"/>
          </p:cNvSpPr>
          <p:nvPr>
            <p:ph type="body" sz="quarter" idx="16"/>
          </p:nvPr>
        </p:nvSpPr>
        <p:spPr>
          <a:xfrm>
            <a:off x="3679895" y="4103816"/>
            <a:ext cx="7370787" cy="396001"/>
          </a:xfrm>
          <a:prstGeom prst="rect">
            <a:avLst/>
          </a:prstGeom>
        </p:spPr>
        <p:txBody>
          <a:bodyPr lIns="0" anchor="t"/>
          <a:lstStyle>
            <a:lvl1pPr>
              <a:defRPr lang="fr-FR" sz="1600" spc="100" baseline="0" smtClean="0">
                <a:solidFill>
                  <a:schemeClr val="accent6"/>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9" name="Espace réservé du texte 4">
            <a:extLst>
              <a:ext uri="{FF2B5EF4-FFF2-40B4-BE49-F238E27FC236}">
                <a16:creationId xmlns:a16="http://schemas.microsoft.com/office/drawing/2014/main" id="{841AA44F-5C2C-48ED-937D-2F510F951559}"/>
              </a:ext>
            </a:extLst>
          </p:cNvPr>
          <p:cNvSpPr>
            <a:spLocks noGrp="1"/>
          </p:cNvSpPr>
          <p:nvPr>
            <p:ph type="body" sz="quarter" idx="17"/>
          </p:nvPr>
        </p:nvSpPr>
        <p:spPr>
          <a:xfrm>
            <a:off x="3679895" y="4598459"/>
            <a:ext cx="7370787" cy="396001"/>
          </a:xfrm>
          <a:prstGeom prst="rect">
            <a:avLst/>
          </a:prstGeom>
        </p:spPr>
        <p:txBody>
          <a:bodyPr lIns="0" anchor="t"/>
          <a:lstStyle>
            <a:lvl1pPr>
              <a:defRPr lang="fr-FR" sz="1600" spc="100" baseline="0" smtClean="0">
                <a:solidFill>
                  <a:schemeClr val="accent6"/>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30" name="Espace réservé du texte 4">
            <a:extLst>
              <a:ext uri="{FF2B5EF4-FFF2-40B4-BE49-F238E27FC236}">
                <a16:creationId xmlns:a16="http://schemas.microsoft.com/office/drawing/2014/main" id="{3CB8E70E-8633-47C3-AE33-31E78EDD10ED}"/>
              </a:ext>
            </a:extLst>
          </p:cNvPr>
          <p:cNvSpPr>
            <a:spLocks noGrp="1"/>
          </p:cNvSpPr>
          <p:nvPr>
            <p:ph type="body" sz="quarter" idx="18"/>
          </p:nvPr>
        </p:nvSpPr>
        <p:spPr>
          <a:xfrm>
            <a:off x="3679895" y="5093101"/>
            <a:ext cx="7370787" cy="396001"/>
          </a:xfrm>
          <a:prstGeom prst="rect">
            <a:avLst/>
          </a:prstGeom>
        </p:spPr>
        <p:txBody>
          <a:bodyPr lIns="0" anchor="t"/>
          <a:lstStyle>
            <a:lvl1pPr>
              <a:defRPr lang="fr-FR" sz="1600" spc="100" baseline="0" smtClean="0">
                <a:solidFill>
                  <a:schemeClr val="accent6"/>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31" name="Espace réservé du texte 4">
            <a:extLst>
              <a:ext uri="{FF2B5EF4-FFF2-40B4-BE49-F238E27FC236}">
                <a16:creationId xmlns:a16="http://schemas.microsoft.com/office/drawing/2014/main" id="{E996864E-44B3-4DDE-98A2-07864E094ACE}"/>
              </a:ext>
            </a:extLst>
          </p:cNvPr>
          <p:cNvSpPr>
            <a:spLocks noGrp="1"/>
          </p:cNvSpPr>
          <p:nvPr>
            <p:ph type="body" sz="quarter" idx="19" hasCustomPrompt="1"/>
          </p:nvPr>
        </p:nvSpPr>
        <p:spPr>
          <a:xfrm>
            <a:off x="3110871" y="2125244"/>
            <a:ext cx="384008" cy="396001"/>
          </a:xfrm>
          <a:prstGeom prst="rect">
            <a:avLst/>
          </a:prstGeom>
          <a:solidFill>
            <a:schemeClr val="bg1"/>
          </a:solidFill>
        </p:spPr>
        <p:txBody>
          <a:bodyPr lIns="0" rIns="0" anchor="t"/>
          <a:lstStyle>
            <a:lvl1pPr algn="ctr">
              <a:defRPr lang="fr-FR" sz="1600" spc="100" baseline="0" smtClean="0">
                <a:solidFill>
                  <a:schemeClr val="tx2"/>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2" name="Espace réservé du texte 4">
            <a:extLst>
              <a:ext uri="{FF2B5EF4-FFF2-40B4-BE49-F238E27FC236}">
                <a16:creationId xmlns:a16="http://schemas.microsoft.com/office/drawing/2014/main" id="{DECD57FD-A791-40B6-8824-166E10EF9F68}"/>
              </a:ext>
            </a:extLst>
          </p:cNvPr>
          <p:cNvSpPr>
            <a:spLocks noGrp="1"/>
          </p:cNvSpPr>
          <p:nvPr>
            <p:ph type="body" sz="quarter" idx="20" hasCustomPrompt="1"/>
          </p:nvPr>
        </p:nvSpPr>
        <p:spPr>
          <a:xfrm>
            <a:off x="3110871" y="2619887"/>
            <a:ext cx="384008" cy="396001"/>
          </a:xfrm>
          <a:prstGeom prst="rect">
            <a:avLst/>
          </a:prstGeom>
          <a:solidFill>
            <a:schemeClr val="tx2"/>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3" name="Espace réservé du texte 4">
            <a:extLst>
              <a:ext uri="{FF2B5EF4-FFF2-40B4-BE49-F238E27FC236}">
                <a16:creationId xmlns:a16="http://schemas.microsoft.com/office/drawing/2014/main" id="{D743DA72-36FD-4F13-8669-0CDCF56795E4}"/>
              </a:ext>
            </a:extLst>
          </p:cNvPr>
          <p:cNvSpPr>
            <a:spLocks noGrp="1"/>
          </p:cNvSpPr>
          <p:nvPr>
            <p:ph type="body" sz="quarter" idx="21" hasCustomPrompt="1"/>
          </p:nvPr>
        </p:nvSpPr>
        <p:spPr>
          <a:xfrm>
            <a:off x="3110871" y="3114530"/>
            <a:ext cx="384008" cy="396001"/>
          </a:xfrm>
          <a:prstGeom prst="rect">
            <a:avLst/>
          </a:prstGeom>
          <a:solidFill>
            <a:schemeClr val="tx2"/>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4" name="Espace réservé du texte 4">
            <a:extLst>
              <a:ext uri="{FF2B5EF4-FFF2-40B4-BE49-F238E27FC236}">
                <a16:creationId xmlns:a16="http://schemas.microsoft.com/office/drawing/2014/main" id="{70235859-9DF2-49DF-B976-F9C58B05863F}"/>
              </a:ext>
            </a:extLst>
          </p:cNvPr>
          <p:cNvSpPr>
            <a:spLocks noGrp="1"/>
          </p:cNvSpPr>
          <p:nvPr>
            <p:ph type="body" sz="quarter" idx="22" hasCustomPrompt="1"/>
          </p:nvPr>
        </p:nvSpPr>
        <p:spPr>
          <a:xfrm>
            <a:off x="3110871" y="3609173"/>
            <a:ext cx="384008" cy="396001"/>
          </a:xfrm>
          <a:prstGeom prst="rect">
            <a:avLst/>
          </a:prstGeom>
          <a:solidFill>
            <a:schemeClr val="tx2"/>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5" name="Espace réservé du texte 4">
            <a:extLst>
              <a:ext uri="{FF2B5EF4-FFF2-40B4-BE49-F238E27FC236}">
                <a16:creationId xmlns:a16="http://schemas.microsoft.com/office/drawing/2014/main" id="{868439DF-68B1-484D-933E-385ACF8778F0}"/>
              </a:ext>
            </a:extLst>
          </p:cNvPr>
          <p:cNvSpPr>
            <a:spLocks noGrp="1"/>
          </p:cNvSpPr>
          <p:nvPr>
            <p:ph type="body" sz="quarter" idx="23" hasCustomPrompt="1"/>
          </p:nvPr>
        </p:nvSpPr>
        <p:spPr>
          <a:xfrm>
            <a:off x="3110871" y="4103816"/>
            <a:ext cx="384008" cy="396001"/>
          </a:xfrm>
          <a:prstGeom prst="rect">
            <a:avLst/>
          </a:prstGeom>
          <a:solidFill>
            <a:schemeClr val="tx2"/>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6" name="Espace réservé du texte 4">
            <a:extLst>
              <a:ext uri="{FF2B5EF4-FFF2-40B4-BE49-F238E27FC236}">
                <a16:creationId xmlns:a16="http://schemas.microsoft.com/office/drawing/2014/main" id="{7749A94E-DB79-4F82-B73A-BC7B60117DBC}"/>
              </a:ext>
            </a:extLst>
          </p:cNvPr>
          <p:cNvSpPr>
            <a:spLocks noGrp="1"/>
          </p:cNvSpPr>
          <p:nvPr>
            <p:ph type="body" sz="quarter" idx="24" hasCustomPrompt="1"/>
          </p:nvPr>
        </p:nvSpPr>
        <p:spPr>
          <a:xfrm>
            <a:off x="3110871" y="4598459"/>
            <a:ext cx="384008" cy="396001"/>
          </a:xfrm>
          <a:prstGeom prst="rect">
            <a:avLst/>
          </a:prstGeom>
          <a:solidFill>
            <a:schemeClr val="tx2"/>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7" name="Espace réservé du texte 4">
            <a:extLst>
              <a:ext uri="{FF2B5EF4-FFF2-40B4-BE49-F238E27FC236}">
                <a16:creationId xmlns:a16="http://schemas.microsoft.com/office/drawing/2014/main" id="{480C1BAF-A5FC-4555-B162-3B80D91C1017}"/>
              </a:ext>
            </a:extLst>
          </p:cNvPr>
          <p:cNvSpPr>
            <a:spLocks noGrp="1"/>
          </p:cNvSpPr>
          <p:nvPr>
            <p:ph type="body" sz="quarter" idx="25" hasCustomPrompt="1"/>
          </p:nvPr>
        </p:nvSpPr>
        <p:spPr>
          <a:xfrm>
            <a:off x="3110871" y="5093101"/>
            <a:ext cx="384008" cy="396001"/>
          </a:xfrm>
          <a:prstGeom prst="rect">
            <a:avLst/>
          </a:prstGeom>
          <a:solidFill>
            <a:schemeClr val="tx2"/>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24" name="object 30">
            <a:extLst>
              <a:ext uri="{FF2B5EF4-FFF2-40B4-BE49-F238E27FC236}">
                <a16:creationId xmlns:a16="http://schemas.microsoft.com/office/drawing/2014/main" id="{E4975F4E-1A41-4EB2-B883-51F453E7F8BB}"/>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spTree>
    <p:extLst>
      <p:ext uri="{BB962C8B-B14F-4D97-AF65-F5344CB8AC3E}">
        <p14:creationId xmlns:p14="http://schemas.microsoft.com/office/powerpoint/2010/main" val="3128201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_blue_DSS+">
    <p:bg>
      <p:bgPr>
        <a:solidFill>
          <a:srgbClr val="191936"/>
        </a:solidFill>
        <a:effectLst/>
      </p:bgPr>
    </p:bg>
    <p:spTree>
      <p:nvGrpSpPr>
        <p:cNvPr id="1" name=""/>
        <p:cNvGrpSpPr/>
        <p:nvPr/>
      </p:nvGrpSpPr>
      <p:grpSpPr>
        <a:xfrm>
          <a:off x="0" y="0"/>
          <a:ext cx="0" cy="0"/>
          <a:chOff x="0" y="0"/>
          <a:chExt cx="0" cy="0"/>
        </a:xfrm>
      </p:grpSpPr>
      <p:sp>
        <p:nvSpPr>
          <p:cNvPr id="16" name="Forme libre : forme 15">
            <a:extLst>
              <a:ext uri="{FF2B5EF4-FFF2-40B4-BE49-F238E27FC236}">
                <a16:creationId xmlns:a16="http://schemas.microsoft.com/office/drawing/2014/main" id="{58088980-67E5-41CB-9A4A-B03AFE4E1020}"/>
              </a:ext>
            </a:extLst>
          </p:cNvPr>
          <p:cNvSpPr/>
          <p:nvPr userDrawn="1"/>
        </p:nvSpPr>
        <p:spPr>
          <a:xfrm>
            <a:off x="9171044" y="0"/>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3B3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3" y="414338"/>
            <a:ext cx="11299825" cy="325437"/>
          </a:xfrm>
          <a:prstGeom prst="rect">
            <a:avLst/>
          </a:prstGeom>
        </p:spPr>
        <p:txBody>
          <a:bodyPr lIns="0" anchor="ctr"/>
          <a:lstStyle>
            <a:lvl1pPr marL="0" indent="0">
              <a:buFontTx/>
              <a:buNone/>
              <a:defRPr sz="1400" cap="all" spc="1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spc="100" baseline="0" dirty="0">
                <a:solidFill>
                  <a:schemeClr val="bg1"/>
                </a:solidFill>
              </a:defRPr>
            </a:lvl1pPr>
          </a:lstStyle>
          <a:p>
            <a:pPr marL="228600" lvl="0" indent="-228600"/>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21" name="Espace réservé du texte 4">
            <a:extLst>
              <a:ext uri="{FF2B5EF4-FFF2-40B4-BE49-F238E27FC236}">
                <a16:creationId xmlns:a16="http://schemas.microsoft.com/office/drawing/2014/main" id="{BF2727B3-A9BA-41BC-A937-6ECF52BD7422}"/>
              </a:ext>
            </a:extLst>
          </p:cNvPr>
          <p:cNvSpPr>
            <a:spLocks noGrp="1"/>
          </p:cNvSpPr>
          <p:nvPr>
            <p:ph type="body" sz="quarter" idx="12"/>
          </p:nvPr>
        </p:nvSpPr>
        <p:spPr>
          <a:xfrm>
            <a:off x="3679895" y="2125244"/>
            <a:ext cx="7370787" cy="396001"/>
          </a:xfrm>
          <a:prstGeom prst="rect">
            <a:avLst/>
          </a:prstGeom>
        </p:spPr>
        <p:txBody>
          <a:bodyPr lIns="0" anchor="t"/>
          <a:lstStyle>
            <a:lvl1pPr>
              <a:defRPr lang="fr-FR" sz="1600" spc="100" baseline="0" smtClean="0">
                <a:solidFill>
                  <a:schemeClr val="bg1"/>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3" name="Espace réservé du texte 4">
            <a:extLst>
              <a:ext uri="{FF2B5EF4-FFF2-40B4-BE49-F238E27FC236}">
                <a16:creationId xmlns:a16="http://schemas.microsoft.com/office/drawing/2014/main" id="{5772DF8D-802B-42E6-8919-74D72B752C44}"/>
              </a:ext>
            </a:extLst>
          </p:cNvPr>
          <p:cNvSpPr>
            <a:spLocks noGrp="1"/>
          </p:cNvSpPr>
          <p:nvPr>
            <p:ph type="body" sz="quarter" idx="13"/>
          </p:nvPr>
        </p:nvSpPr>
        <p:spPr>
          <a:xfrm>
            <a:off x="3679895" y="2619887"/>
            <a:ext cx="7370787" cy="396001"/>
          </a:xfrm>
          <a:prstGeom prst="rect">
            <a:avLst/>
          </a:prstGeom>
        </p:spPr>
        <p:txBody>
          <a:bodyPr lIns="0" anchor="t"/>
          <a:lstStyle>
            <a:lvl1pPr>
              <a:defRPr lang="fr-FR" sz="1600" spc="100" baseline="0" smtClean="0">
                <a:solidFill>
                  <a:schemeClr val="bg1"/>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5" name="Espace réservé du texte 4">
            <a:extLst>
              <a:ext uri="{FF2B5EF4-FFF2-40B4-BE49-F238E27FC236}">
                <a16:creationId xmlns:a16="http://schemas.microsoft.com/office/drawing/2014/main" id="{73626E09-72F0-4AB5-9888-04DBCE19D9E9}"/>
              </a:ext>
            </a:extLst>
          </p:cNvPr>
          <p:cNvSpPr>
            <a:spLocks noGrp="1"/>
          </p:cNvSpPr>
          <p:nvPr>
            <p:ph type="body" sz="quarter" idx="14"/>
          </p:nvPr>
        </p:nvSpPr>
        <p:spPr>
          <a:xfrm>
            <a:off x="3679895" y="3114530"/>
            <a:ext cx="7370787" cy="396001"/>
          </a:xfrm>
          <a:prstGeom prst="rect">
            <a:avLst/>
          </a:prstGeom>
        </p:spPr>
        <p:txBody>
          <a:bodyPr lIns="0" anchor="t"/>
          <a:lstStyle>
            <a:lvl1pPr>
              <a:defRPr lang="fr-FR" sz="1600" spc="100" baseline="0" smtClean="0">
                <a:solidFill>
                  <a:schemeClr val="bg1"/>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7" name="Espace réservé du texte 4">
            <a:extLst>
              <a:ext uri="{FF2B5EF4-FFF2-40B4-BE49-F238E27FC236}">
                <a16:creationId xmlns:a16="http://schemas.microsoft.com/office/drawing/2014/main" id="{6605FC3D-EBD9-4E5E-A8D6-B3BF984A466F}"/>
              </a:ext>
            </a:extLst>
          </p:cNvPr>
          <p:cNvSpPr>
            <a:spLocks noGrp="1"/>
          </p:cNvSpPr>
          <p:nvPr>
            <p:ph type="body" sz="quarter" idx="15"/>
          </p:nvPr>
        </p:nvSpPr>
        <p:spPr>
          <a:xfrm>
            <a:off x="3679895" y="3609173"/>
            <a:ext cx="7370787" cy="396001"/>
          </a:xfrm>
          <a:prstGeom prst="rect">
            <a:avLst/>
          </a:prstGeom>
        </p:spPr>
        <p:txBody>
          <a:bodyPr lIns="0" anchor="t"/>
          <a:lstStyle>
            <a:lvl1pPr>
              <a:defRPr lang="fr-FR" sz="1600" spc="100" baseline="0" smtClean="0">
                <a:solidFill>
                  <a:schemeClr val="bg1"/>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8" name="Espace réservé du texte 4">
            <a:extLst>
              <a:ext uri="{FF2B5EF4-FFF2-40B4-BE49-F238E27FC236}">
                <a16:creationId xmlns:a16="http://schemas.microsoft.com/office/drawing/2014/main" id="{B98BD11A-132A-4D68-B35D-1A3AD7C68D6F}"/>
              </a:ext>
            </a:extLst>
          </p:cNvPr>
          <p:cNvSpPr>
            <a:spLocks noGrp="1"/>
          </p:cNvSpPr>
          <p:nvPr>
            <p:ph type="body" sz="quarter" idx="16"/>
          </p:nvPr>
        </p:nvSpPr>
        <p:spPr>
          <a:xfrm>
            <a:off x="3679895" y="4103816"/>
            <a:ext cx="7370787" cy="396001"/>
          </a:xfrm>
          <a:prstGeom prst="rect">
            <a:avLst/>
          </a:prstGeom>
        </p:spPr>
        <p:txBody>
          <a:bodyPr lIns="0" anchor="t"/>
          <a:lstStyle>
            <a:lvl1pPr>
              <a:defRPr lang="fr-FR" sz="1600" spc="100" baseline="0" smtClean="0">
                <a:solidFill>
                  <a:schemeClr val="bg1"/>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9" name="Espace réservé du texte 4">
            <a:extLst>
              <a:ext uri="{FF2B5EF4-FFF2-40B4-BE49-F238E27FC236}">
                <a16:creationId xmlns:a16="http://schemas.microsoft.com/office/drawing/2014/main" id="{841AA44F-5C2C-48ED-937D-2F510F951559}"/>
              </a:ext>
            </a:extLst>
          </p:cNvPr>
          <p:cNvSpPr>
            <a:spLocks noGrp="1"/>
          </p:cNvSpPr>
          <p:nvPr>
            <p:ph type="body" sz="quarter" idx="17"/>
          </p:nvPr>
        </p:nvSpPr>
        <p:spPr>
          <a:xfrm>
            <a:off x="3679895" y="4598459"/>
            <a:ext cx="7370787" cy="396001"/>
          </a:xfrm>
          <a:prstGeom prst="rect">
            <a:avLst/>
          </a:prstGeom>
        </p:spPr>
        <p:txBody>
          <a:bodyPr lIns="0" anchor="t"/>
          <a:lstStyle>
            <a:lvl1pPr>
              <a:defRPr lang="fr-FR" sz="1600" spc="100" baseline="0" smtClean="0">
                <a:solidFill>
                  <a:schemeClr val="bg1"/>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30" name="Espace réservé du texte 4">
            <a:extLst>
              <a:ext uri="{FF2B5EF4-FFF2-40B4-BE49-F238E27FC236}">
                <a16:creationId xmlns:a16="http://schemas.microsoft.com/office/drawing/2014/main" id="{3CB8E70E-8633-47C3-AE33-31E78EDD10ED}"/>
              </a:ext>
            </a:extLst>
          </p:cNvPr>
          <p:cNvSpPr>
            <a:spLocks noGrp="1"/>
          </p:cNvSpPr>
          <p:nvPr>
            <p:ph type="body" sz="quarter" idx="18"/>
          </p:nvPr>
        </p:nvSpPr>
        <p:spPr>
          <a:xfrm>
            <a:off x="3679895" y="5093101"/>
            <a:ext cx="7370787" cy="396001"/>
          </a:xfrm>
          <a:prstGeom prst="rect">
            <a:avLst/>
          </a:prstGeom>
        </p:spPr>
        <p:txBody>
          <a:bodyPr lIns="0" anchor="t"/>
          <a:lstStyle>
            <a:lvl1pPr>
              <a:defRPr lang="fr-FR" sz="1600" spc="100" baseline="0" smtClean="0">
                <a:solidFill>
                  <a:schemeClr val="bg1"/>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31" name="Espace réservé du texte 4">
            <a:extLst>
              <a:ext uri="{FF2B5EF4-FFF2-40B4-BE49-F238E27FC236}">
                <a16:creationId xmlns:a16="http://schemas.microsoft.com/office/drawing/2014/main" id="{E996864E-44B3-4DDE-98A2-07864E094ACE}"/>
              </a:ext>
            </a:extLst>
          </p:cNvPr>
          <p:cNvSpPr>
            <a:spLocks noGrp="1"/>
          </p:cNvSpPr>
          <p:nvPr>
            <p:ph type="body" sz="quarter" idx="19" hasCustomPrompt="1"/>
          </p:nvPr>
        </p:nvSpPr>
        <p:spPr>
          <a:xfrm>
            <a:off x="3110871" y="2125244"/>
            <a:ext cx="384008" cy="396001"/>
          </a:xfrm>
          <a:prstGeom prst="rect">
            <a:avLst/>
          </a:prstGeom>
          <a:solidFill>
            <a:schemeClr val="bg1"/>
          </a:solidFill>
        </p:spPr>
        <p:txBody>
          <a:bodyPr lIns="0" rIns="0" anchor="t"/>
          <a:lstStyle>
            <a:lvl1pPr algn="ctr">
              <a:defRPr lang="fr-FR" sz="1600" spc="100" baseline="0" smtClean="0">
                <a:solidFill>
                  <a:schemeClr val="tx2"/>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2" name="Espace réservé du texte 4">
            <a:extLst>
              <a:ext uri="{FF2B5EF4-FFF2-40B4-BE49-F238E27FC236}">
                <a16:creationId xmlns:a16="http://schemas.microsoft.com/office/drawing/2014/main" id="{DECD57FD-A791-40B6-8824-166E10EF9F68}"/>
              </a:ext>
            </a:extLst>
          </p:cNvPr>
          <p:cNvSpPr>
            <a:spLocks noGrp="1"/>
          </p:cNvSpPr>
          <p:nvPr>
            <p:ph type="body" sz="quarter" idx="20" hasCustomPrompt="1"/>
          </p:nvPr>
        </p:nvSpPr>
        <p:spPr>
          <a:xfrm>
            <a:off x="3110871" y="2619887"/>
            <a:ext cx="384008" cy="396001"/>
          </a:xfrm>
          <a:prstGeom prst="rect">
            <a:avLst/>
          </a:prstGeom>
          <a:solidFill>
            <a:schemeClr val="accent1"/>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3" name="Espace réservé du texte 4">
            <a:extLst>
              <a:ext uri="{FF2B5EF4-FFF2-40B4-BE49-F238E27FC236}">
                <a16:creationId xmlns:a16="http://schemas.microsoft.com/office/drawing/2014/main" id="{D743DA72-36FD-4F13-8669-0CDCF56795E4}"/>
              </a:ext>
            </a:extLst>
          </p:cNvPr>
          <p:cNvSpPr>
            <a:spLocks noGrp="1"/>
          </p:cNvSpPr>
          <p:nvPr>
            <p:ph type="body" sz="quarter" idx="21" hasCustomPrompt="1"/>
          </p:nvPr>
        </p:nvSpPr>
        <p:spPr>
          <a:xfrm>
            <a:off x="3110871" y="3114530"/>
            <a:ext cx="384008" cy="396001"/>
          </a:xfrm>
          <a:prstGeom prst="rect">
            <a:avLst/>
          </a:prstGeom>
          <a:solidFill>
            <a:schemeClr val="accent1"/>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4" name="Espace réservé du texte 4">
            <a:extLst>
              <a:ext uri="{FF2B5EF4-FFF2-40B4-BE49-F238E27FC236}">
                <a16:creationId xmlns:a16="http://schemas.microsoft.com/office/drawing/2014/main" id="{70235859-9DF2-49DF-B976-F9C58B05863F}"/>
              </a:ext>
            </a:extLst>
          </p:cNvPr>
          <p:cNvSpPr>
            <a:spLocks noGrp="1"/>
          </p:cNvSpPr>
          <p:nvPr>
            <p:ph type="body" sz="quarter" idx="22" hasCustomPrompt="1"/>
          </p:nvPr>
        </p:nvSpPr>
        <p:spPr>
          <a:xfrm>
            <a:off x="3110871" y="3609173"/>
            <a:ext cx="384008" cy="396001"/>
          </a:xfrm>
          <a:prstGeom prst="rect">
            <a:avLst/>
          </a:prstGeom>
          <a:solidFill>
            <a:schemeClr val="accent1"/>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5" name="Espace réservé du texte 4">
            <a:extLst>
              <a:ext uri="{FF2B5EF4-FFF2-40B4-BE49-F238E27FC236}">
                <a16:creationId xmlns:a16="http://schemas.microsoft.com/office/drawing/2014/main" id="{868439DF-68B1-484D-933E-385ACF8778F0}"/>
              </a:ext>
            </a:extLst>
          </p:cNvPr>
          <p:cNvSpPr>
            <a:spLocks noGrp="1"/>
          </p:cNvSpPr>
          <p:nvPr>
            <p:ph type="body" sz="quarter" idx="23" hasCustomPrompt="1"/>
          </p:nvPr>
        </p:nvSpPr>
        <p:spPr>
          <a:xfrm>
            <a:off x="3110871" y="4103816"/>
            <a:ext cx="384008" cy="396001"/>
          </a:xfrm>
          <a:prstGeom prst="rect">
            <a:avLst/>
          </a:prstGeom>
          <a:solidFill>
            <a:schemeClr val="accent1"/>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6" name="Espace réservé du texte 4">
            <a:extLst>
              <a:ext uri="{FF2B5EF4-FFF2-40B4-BE49-F238E27FC236}">
                <a16:creationId xmlns:a16="http://schemas.microsoft.com/office/drawing/2014/main" id="{7749A94E-DB79-4F82-B73A-BC7B60117DBC}"/>
              </a:ext>
            </a:extLst>
          </p:cNvPr>
          <p:cNvSpPr>
            <a:spLocks noGrp="1"/>
          </p:cNvSpPr>
          <p:nvPr>
            <p:ph type="body" sz="quarter" idx="24" hasCustomPrompt="1"/>
          </p:nvPr>
        </p:nvSpPr>
        <p:spPr>
          <a:xfrm>
            <a:off x="3110871" y="4598459"/>
            <a:ext cx="384008" cy="396001"/>
          </a:xfrm>
          <a:prstGeom prst="rect">
            <a:avLst/>
          </a:prstGeom>
          <a:solidFill>
            <a:schemeClr val="accent1"/>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7" name="Espace réservé du texte 4">
            <a:extLst>
              <a:ext uri="{FF2B5EF4-FFF2-40B4-BE49-F238E27FC236}">
                <a16:creationId xmlns:a16="http://schemas.microsoft.com/office/drawing/2014/main" id="{480C1BAF-A5FC-4555-B162-3B80D91C1017}"/>
              </a:ext>
            </a:extLst>
          </p:cNvPr>
          <p:cNvSpPr>
            <a:spLocks noGrp="1"/>
          </p:cNvSpPr>
          <p:nvPr>
            <p:ph type="body" sz="quarter" idx="25" hasCustomPrompt="1"/>
          </p:nvPr>
        </p:nvSpPr>
        <p:spPr>
          <a:xfrm>
            <a:off x="3110871" y="5093101"/>
            <a:ext cx="384008" cy="396001"/>
          </a:xfrm>
          <a:prstGeom prst="rect">
            <a:avLst/>
          </a:prstGeom>
          <a:solidFill>
            <a:schemeClr val="accent1"/>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pic>
        <p:nvPicPr>
          <p:cNvPr id="40" name="Picture 5">
            <a:extLst>
              <a:ext uri="{FF2B5EF4-FFF2-40B4-BE49-F238E27FC236}">
                <a16:creationId xmlns:a16="http://schemas.microsoft.com/office/drawing/2014/main" id="{9148857C-B009-47FF-9D44-50EF36722947}"/>
              </a:ext>
            </a:extLst>
          </p:cNvPr>
          <p:cNvPicPr>
            <a:picLocks noChangeAspect="1"/>
          </p:cNvPicPr>
          <p:nvPr userDrawn="1"/>
        </p:nvPicPr>
        <p:blipFill>
          <a:blip r:embed="rId2"/>
          <a:stretch>
            <a:fillRect/>
          </a:stretch>
        </p:blipFill>
        <p:spPr>
          <a:xfrm>
            <a:off x="434974" y="5932454"/>
            <a:ext cx="1807968" cy="586830"/>
          </a:xfrm>
          <a:prstGeom prst="rect">
            <a:avLst/>
          </a:prstGeom>
        </p:spPr>
      </p:pic>
      <p:sp>
        <p:nvSpPr>
          <p:cNvPr id="3" name="TextBox 2">
            <a:extLst>
              <a:ext uri="{FF2B5EF4-FFF2-40B4-BE49-F238E27FC236}">
                <a16:creationId xmlns:a16="http://schemas.microsoft.com/office/drawing/2014/main" id="{4B404D2C-FF69-7EE1-16BC-6934663FC5AE}"/>
              </a:ext>
            </a:extLst>
          </p:cNvPr>
          <p:cNvSpPr txBox="1"/>
          <p:nvPr userDrawn="1"/>
        </p:nvSpPr>
        <p:spPr>
          <a:xfrm>
            <a:off x="11050682" y="6297281"/>
            <a:ext cx="426399" cy="184666"/>
          </a:xfrm>
          <a:prstGeom prst="rect">
            <a:avLst/>
          </a:prstGeom>
          <a:noFill/>
        </p:spPr>
        <p:txBody>
          <a:bodyPr wrap="none" lIns="0" tIns="0" rIns="0" bIns="0" rtlCol="0">
            <a:spAutoFit/>
          </a:bodyPr>
          <a:lstStyle/>
          <a:p>
            <a:pPr algn="l"/>
            <a:r>
              <a:rPr lang="en-GB" sz="1200" b="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 DSS</a:t>
            </a:r>
            <a:endParaRPr lang="en-US" sz="1200" b="0" i="0">
              <a:solidFill>
                <a:schemeClr val="bg1"/>
              </a:solidFill>
            </a:endParaRPr>
          </a:p>
        </p:txBody>
      </p:sp>
    </p:spTree>
    <p:extLst>
      <p:ext uri="{BB962C8B-B14F-4D97-AF65-F5344CB8AC3E}">
        <p14:creationId xmlns:p14="http://schemas.microsoft.com/office/powerpoint/2010/main" val="1481516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_DSS+">
    <p:spTree>
      <p:nvGrpSpPr>
        <p:cNvPr id="1" name=""/>
        <p:cNvGrpSpPr/>
        <p:nvPr/>
      </p:nvGrpSpPr>
      <p:grpSpPr>
        <a:xfrm>
          <a:off x="0" y="0"/>
          <a:ext cx="0" cy="0"/>
          <a:chOff x="0" y="0"/>
          <a:chExt cx="0" cy="0"/>
        </a:xfrm>
      </p:grpSpPr>
      <p:sp>
        <p:nvSpPr>
          <p:cNvPr id="36" name="Forme libre : forme 35">
            <a:extLst>
              <a:ext uri="{FF2B5EF4-FFF2-40B4-BE49-F238E27FC236}">
                <a16:creationId xmlns:a16="http://schemas.microsoft.com/office/drawing/2014/main" id="{31BDACD9-B8C2-4713-9C8E-3BDB5BAF50F9}"/>
              </a:ext>
            </a:extLst>
          </p:cNvPr>
          <p:cNvSpPr/>
          <p:nvPr userDrawn="1"/>
        </p:nvSpPr>
        <p:spPr>
          <a:xfrm>
            <a:off x="7020037"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33" name="Rectangle 32">
            <a:extLst>
              <a:ext uri="{FF2B5EF4-FFF2-40B4-BE49-F238E27FC236}">
                <a16:creationId xmlns:a16="http://schemas.microsoft.com/office/drawing/2014/main" id="{ED61F2ED-BF11-4E58-A9F0-D278E86996B9}"/>
              </a:ext>
            </a:extLst>
          </p:cNvPr>
          <p:cNvSpPr/>
          <p:nvPr userDrawn="1"/>
        </p:nvSpPr>
        <p:spPr>
          <a:xfrm>
            <a:off x="11553560" y="6259944"/>
            <a:ext cx="290945" cy="259340"/>
          </a:xfrm>
          <a:prstGeom prst="rect">
            <a:avLst/>
          </a:prstGeom>
          <a:solidFill>
            <a:schemeClr val="bg1"/>
          </a:solidFill>
        </p:spPr>
        <p:txBody>
          <a:bodyPr wrap="none" lIns="0" tIns="0" rIns="0" bIns="0" anchor="ctr" anchorCtr="0">
            <a:noAutofit/>
          </a:bodyPr>
          <a:lstStyle/>
          <a:p>
            <a:pPr algn="ctr"/>
            <a:fld id="{F2CC696A-08CF-DF45-B107-982D2B22E78B}" type="slidenum">
              <a:rPr lang="en-US" sz="800" baseline="0" noProof="0" smtClean="0">
                <a:solidFill>
                  <a:srgbClr val="000000"/>
                </a:solidFill>
                <a:latin typeface="+mj-lt"/>
                <a:ea typeface="Arial" charset="0"/>
                <a:cs typeface="Calibri Light" panose="020F0302020204030204" pitchFamily="34" charset="0"/>
              </a:rPr>
              <a:pPr algn="ctr"/>
              <a:t>‹N›</a:t>
            </a:fld>
            <a:endParaRPr lang="en-US" sz="800" baseline="0" noProof="0">
              <a:solidFill>
                <a:srgbClr val="000000"/>
              </a:solidFill>
              <a:latin typeface="+mj-lt"/>
              <a:cs typeface="Calibri Light" panose="020F0302020204030204" pitchFamily="34" charset="0"/>
            </a:endParaRPr>
          </a:p>
        </p:txBody>
      </p:sp>
      <p:sp>
        <p:nvSpPr>
          <p:cNvPr id="2" name="Titre 1">
            <a:extLst>
              <a:ext uri="{FF2B5EF4-FFF2-40B4-BE49-F238E27FC236}">
                <a16:creationId xmlns:a16="http://schemas.microsoft.com/office/drawing/2014/main" id="{AC6D3CDB-30D2-40B6-BC62-73FA75259F5C}"/>
              </a:ext>
            </a:extLst>
          </p:cNvPr>
          <p:cNvSpPr>
            <a:spLocks noGrp="1"/>
          </p:cNvSpPr>
          <p:nvPr>
            <p:ph type="title" hasCustomPrompt="1"/>
          </p:nvPr>
        </p:nvSpPr>
        <p:spPr>
          <a:xfrm>
            <a:off x="434975" y="2014963"/>
            <a:ext cx="6708773" cy="1325563"/>
          </a:xfrm>
          <a:prstGeom prst="rect">
            <a:avLst/>
          </a:prstGeom>
        </p:spPr>
        <p:txBody>
          <a:bodyPr/>
          <a:lstStyle>
            <a:lvl1pPr>
              <a:defRPr sz="2800" b="1" spc="100" baseline="0">
                <a:solidFill>
                  <a:schemeClr val="tx2"/>
                </a:solidFill>
              </a:defRPr>
            </a:lvl1pPr>
          </a:lstStyle>
          <a:p>
            <a:r>
              <a:rPr lang="en-US" noProof="0"/>
              <a:t>Thank you</a:t>
            </a:r>
          </a:p>
        </p:txBody>
      </p:sp>
      <p:sp>
        <p:nvSpPr>
          <p:cNvPr id="11" name="object 30">
            <a:extLst>
              <a:ext uri="{FF2B5EF4-FFF2-40B4-BE49-F238E27FC236}">
                <a16:creationId xmlns:a16="http://schemas.microsoft.com/office/drawing/2014/main" id="{2143EC63-D6D6-4224-A3FA-E9CE25B1ED5A}"/>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bg1"/>
                </a:solidFill>
                <a:latin typeface="+mj-lt"/>
                <a:cs typeface="Gotham"/>
              </a:rPr>
              <a:t>© 2022 DSS Sustainable Solutions</a:t>
            </a:r>
          </a:p>
          <a:p>
            <a:pPr marL="8977" algn="r">
              <a:spcBef>
                <a:spcPts val="71"/>
              </a:spcBef>
            </a:pPr>
            <a:r>
              <a:rPr lang="en-US" sz="900" noProof="0">
                <a:solidFill>
                  <a:schemeClr val="bg1"/>
                </a:solidFill>
                <a:latin typeface="+mj-lt"/>
                <a:cs typeface="Gotham"/>
              </a:rPr>
              <a:t>All rights reserved. Confidential</a:t>
            </a:r>
          </a:p>
        </p:txBody>
      </p:sp>
      <p:sp>
        <p:nvSpPr>
          <p:cNvPr id="13" name="Espace réservé du texte 2">
            <a:extLst>
              <a:ext uri="{FF2B5EF4-FFF2-40B4-BE49-F238E27FC236}">
                <a16:creationId xmlns:a16="http://schemas.microsoft.com/office/drawing/2014/main" id="{4083A7C7-D35C-4C48-9616-06756C0732CE}"/>
              </a:ext>
            </a:extLst>
          </p:cNvPr>
          <p:cNvSpPr>
            <a:spLocks noGrp="1"/>
          </p:cNvSpPr>
          <p:nvPr>
            <p:ph type="body" sz="quarter" idx="12" hasCustomPrompt="1"/>
          </p:nvPr>
        </p:nvSpPr>
        <p:spPr>
          <a:xfrm>
            <a:off x="434974" y="3591852"/>
            <a:ext cx="3298040" cy="2045378"/>
          </a:xfrm>
          <a:prstGeom prst="rect">
            <a:avLst/>
          </a:prstGeom>
        </p:spPr>
        <p:txBody>
          <a:bodyPr lIns="0" anchor="t"/>
          <a:lstStyle>
            <a:lvl1pPr marL="0" indent="0">
              <a:lnSpc>
                <a:spcPct val="120000"/>
              </a:lnSpc>
              <a:spcBef>
                <a:spcPts val="0"/>
              </a:spcBef>
              <a:buNone/>
              <a:defRPr lang="fr-FR" sz="1400" spc="100" baseline="0" smtClean="0">
                <a:solidFill>
                  <a:schemeClr val="tx2"/>
                </a:solidFill>
              </a:defRPr>
            </a:lvl1pPr>
            <a:lvl2pPr marL="0" indent="0">
              <a:lnSpc>
                <a:spcPct val="120000"/>
              </a:lnSpc>
              <a:spcBef>
                <a:spcPts val="0"/>
              </a:spcBef>
              <a:defRPr lang="fr-FR" sz="1400" spc="100" baseline="0" smtClean="0">
                <a:solidFill>
                  <a:schemeClr val="bg1"/>
                </a:solidFill>
              </a:defRPr>
            </a:lvl2pPr>
            <a:lvl3pPr marL="0" indent="0">
              <a:lnSpc>
                <a:spcPct val="120000"/>
              </a:lnSpc>
              <a:spcBef>
                <a:spcPts val="0"/>
              </a:spcBef>
              <a:defRPr lang="fr-FR" sz="1400" spc="100" baseline="0" smtClean="0">
                <a:solidFill>
                  <a:schemeClr val="bg1"/>
                </a:solidFill>
              </a:defRPr>
            </a:lvl3pPr>
            <a:lvl4pPr marL="0" indent="0">
              <a:lnSpc>
                <a:spcPct val="120000"/>
              </a:lnSpc>
              <a:spcBef>
                <a:spcPts val="0"/>
              </a:spcBef>
              <a:defRPr lang="fr-FR" sz="1400" spc="100" baseline="0" smtClean="0">
                <a:solidFill>
                  <a:schemeClr val="bg1"/>
                </a:solidFill>
              </a:defRPr>
            </a:lvl4pPr>
            <a:lvl5pPr marL="0" indent="0">
              <a:lnSpc>
                <a:spcPct val="120000"/>
              </a:lnSpc>
              <a:spcBef>
                <a:spcPts val="0"/>
              </a:spcBef>
              <a:defRPr lang="en-US" sz="1400" spc="100" baseline="0">
                <a:solidFill>
                  <a:schemeClr val="bg1"/>
                </a:solidFill>
              </a:defRPr>
            </a:lvl5pPr>
          </a:lstStyle>
          <a:p>
            <a:pPr marL="228600" lvl="0" indent="-228600"/>
            <a:r>
              <a:rPr lang="en-US" noProof="0"/>
              <a:t>First Last Name</a:t>
            </a:r>
          </a:p>
          <a:p>
            <a:pPr marL="228600" lvl="0" indent="-228600"/>
            <a:r>
              <a:rPr lang="en-US" noProof="0"/>
              <a:t>Title</a:t>
            </a:r>
          </a:p>
          <a:p>
            <a:pPr marL="228600" lvl="0" indent="-228600"/>
            <a:r>
              <a:rPr lang="en-US" noProof="0"/>
              <a:t>Market</a:t>
            </a:r>
          </a:p>
          <a:p>
            <a:pPr marL="228600" lvl="0" indent="-228600"/>
            <a:endParaRPr lang="en-US" noProof="0"/>
          </a:p>
          <a:p>
            <a:pPr marL="228600" lvl="0" indent="-228600"/>
            <a:r>
              <a:rPr lang="en-US" noProof="0"/>
              <a:t>+33 6 00 00 00 00</a:t>
            </a:r>
          </a:p>
          <a:p>
            <a:pPr marL="228600" lvl="0" indent="-228600"/>
            <a:r>
              <a:rPr lang="en-US" noProof="0"/>
              <a:t>xxx.xxx@consultdss.com</a:t>
            </a:r>
          </a:p>
        </p:txBody>
      </p:sp>
      <p:sp>
        <p:nvSpPr>
          <p:cNvPr id="15" name="Espace réservé du texte 2">
            <a:extLst>
              <a:ext uri="{FF2B5EF4-FFF2-40B4-BE49-F238E27FC236}">
                <a16:creationId xmlns:a16="http://schemas.microsoft.com/office/drawing/2014/main" id="{83DA300C-3A85-4F1C-B361-32F1C5063269}"/>
              </a:ext>
            </a:extLst>
          </p:cNvPr>
          <p:cNvSpPr>
            <a:spLocks noGrp="1"/>
          </p:cNvSpPr>
          <p:nvPr>
            <p:ph type="body" sz="quarter" idx="13" hasCustomPrompt="1"/>
          </p:nvPr>
        </p:nvSpPr>
        <p:spPr>
          <a:xfrm>
            <a:off x="3841762" y="3591852"/>
            <a:ext cx="3298040" cy="2045378"/>
          </a:xfrm>
          <a:prstGeom prst="rect">
            <a:avLst/>
          </a:prstGeom>
        </p:spPr>
        <p:txBody>
          <a:bodyPr lIns="0" anchor="t"/>
          <a:lstStyle>
            <a:lvl1pPr marL="0" indent="0">
              <a:lnSpc>
                <a:spcPct val="120000"/>
              </a:lnSpc>
              <a:spcBef>
                <a:spcPts val="0"/>
              </a:spcBef>
              <a:buNone/>
              <a:defRPr lang="fr-FR" sz="1400" spc="100" baseline="0" smtClean="0">
                <a:solidFill>
                  <a:schemeClr val="tx2"/>
                </a:solidFill>
              </a:defRPr>
            </a:lvl1pPr>
            <a:lvl2pPr marL="0" indent="0">
              <a:lnSpc>
                <a:spcPct val="120000"/>
              </a:lnSpc>
              <a:spcBef>
                <a:spcPts val="0"/>
              </a:spcBef>
              <a:defRPr lang="fr-FR" sz="1400" spc="100" baseline="0" smtClean="0">
                <a:solidFill>
                  <a:schemeClr val="bg1"/>
                </a:solidFill>
              </a:defRPr>
            </a:lvl2pPr>
            <a:lvl3pPr marL="0" indent="0">
              <a:lnSpc>
                <a:spcPct val="120000"/>
              </a:lnSpc>
              <a:spcBef>
                <a:spcPts val="0"/>
              </a:spcBef>
              <a:defRPr lang="fr-FR" sz="1400" spc="100" baseline="0" smtClean="0">
                <a:solidFill>
                  <a:schemeClr val="bg1"/>
                </a:solidFill>
              </a:defRPr>
            </a:lvl3pPr>
            <a:lvl4pPr marL="0" indent="0">
              <a:lnSpc>
                <a:spcPct val="120000"/>
              </a:lnSpc>
              <a:spcBef>
                <a:spcPts val="0"/>
              </a:spcBef>
              <a:defRPr lang="fr-FR" sz="1400" spc="100" baseline="0" smtClean="0">
                <a:solidFill>
                  <a:schemeClr val="bg1"/>
                </a:solidFill>
              </a:defRPr>
            </a:lvl4pPr>
            <a:lvl5pPr marL="0" indent="0">
              <a:lnSpc>
                <a:spcPct val="120000"/>
              </a:lnSpc>
              <a:spcBef>
                <a:spcPts val="0"/>
              </a:spcBef>
              <a:defRPr lang="en-US" sz="1400" spc="100" baseline="0">
                <a:solidFill>
                  <a:schemeClr val="bg1"/>
                </a:solidFill>
              </a:defRPr>
            </a:lvl5pPr>
          </a:lstStyle>
          <a:p>
            <a:pPr marL="228600" lvl="0" indent="-228600"/>
            <a:r>
              <a:rPr lang="en-US" noProof="0"/>
              <a:t>First Last Name</a:t>
            </a:r>
          </a:p>
          <a:p>
            <a:pPr marL="228600" lvl="0" indent="-228600"/>
            <a:r>
              <a:rPr lang="en-US" noProof="0"/>
              <a:t>Title</a:t>
            </a:r>
          </a:p>
          <a:p>
            <a:pPr marL="228600" lvl="0" indent="-228600"/>
            <a:r>
              <a:rPr lang="en-US" noProof="0"/>
              <a:t>Market</a:t>
            </a:r>
          </a:p>
          <a:p>
            <a:pPr marL="228600" lvl="0" indent="-228600"/>
            <a:endParaRPr lang="en-US" noProof="0"/>
          </a:p>
          <a:p>
            <a:pPr marL="228600" lvl="0" indent="-228600"/>
            <a:r>
              <a:rPr lang="en-US" noProof="0"/>
              <a:t>+33 6 00 00 00 00</a:t>
            </a:r>
          </a:p>
          <a:p>
            <a:pPr marL="228600" lvl="0" indent="-228600"/>
            <a:r>
              <a:rPr lang="en-US" noProof="0"/>
              <a:t>xxx.xxx@consultdss.com</a:t>
            </a:r>
          </a:p>
        </p:txBody>
      </p:sp>
      <p:pic>
        <p:nvPicPr>
          <p:cNvPr id="10" name="Picture 6">
            <a:extLst>
              <a:ext uri="{FF2B5EF4-FFF2-40B4-BE49-F238E27FC236}">
                <a16:creationId xmlns:a16="http://schemas.microsoft.com/office/drawing/2014/main" id="{1AEB56B7-AF6C-474B-BC15-9EEF8A65F50E}"/>
              </a:ext>
            </a:extLst>
          </p:cNvPr>
          <p:cNvPicPr>
            <a:picLocks noChangeAspect="1"/>
          </p:cNvPicPr>
          <p:nvPr userDrawn="1"/>
        </p:nvPicPr>
        <p:blipFill>
          <a:blip r:embed="rId2"/>
          <a:stretch>
            <a:fillRect/>
          </a:stretch>
        </p:blipFill>
        <p:spPr>
          <a:xfrm>
            <a:off x="434975" y="5932703"/>
            <a:ext cx="1807200" cy="586581"/>
          </a:xfrm>
          <a:prstGeom prst="rect">
            <a:avLst/>
          </a:prstGeom>
        </p:spPr>
      </p:pic>
    </p:spTree>
    <p:extLst>
      <p:ext uri="{BB962C8B-B14F-4D97-AF65-F5344CB8AC3E}">
        <p14:creationId xmlns:p14="http://schemas.microsoft.com/office/powerpoint/2010/main" val="2021667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blue_DSS legacy">
    <p:bg>
      <p:bgPr>
        <a:solidFill>
          <a:srgbClr val="191936"/>
        </a:solidFill>
        <a:effectLst/>
      </p:bgPr>
    </p:bg>
    <p:spTree>
      <p:nvGrpSpPr>
        <p:cNvPr id="1" name=""/>
        <p:cNvGrpSpPr/>
        <p:nvPr/>
      </p:nvGrpSpPr>
      <p:grpSpPr>
        <a:xfrm>
          <a:off x="0" y="0"/>
          <a:ext cx="0" cy="0"/>
          <a:chOff x="0" y="0"/>
          <a:chExt cx="0" cy="0"/>
        </a:xfrm>
      </p:grpSpPr>
      <p:sp>
        <p:nvSpPr>
          <p:cNvPr id="36" name="Forme libre : forme 35">
            <a:extLst>
              <a:ext uri="{FF2B5EF4-FFF2-40B4-BE49-F238E27FC236}">
                <a16:creationId xmlns:a16="http://schemas.microsoft.com/office/drawing/2014/main" id="{31BDACD9-B8C2-4713-9C8E-3BDB5BAF50F9}"/>
              </a:ext>
            </a:extLst>
          </p:cNvPr>
          <p:cNvSpPr/>
          <p:nvPr userDrawn="1"/>
        </p:nvSpPr>
        <p:spPr>
          <a:xfrm>
            <a:off x="7020037"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3" y="3629044"/>
            <a:ext cx="6708775" cy="325437"/>
          </a:xfrm>
          <a:prstGeom prst="rect">
            <a:avLst/>
          </a:prstGeom>
        </p:spPr>
        <p:txBody>
          <a:bodyPr lIns="0" anchor="ctr"/>
          <a:lstStyle>
            <a:lvl1pPr marL="0" indent="0">
              <a:buFontTx/>
              <a:buNone/>
              <a:defRPr sz="1800" cap="all" spc="100" baseline="0">
                <a:solidFill>
                  <a:schemeClr val="bg1"/>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33" name="Rectangle 32">
            <a:extLst>
              <a:ext uri="{FF2B5EF4-FFF2-40B4-BE49-F238E27FC236}">
                <a16:creationId xmlns:a16="http://schemas.microsoft.com/office/drawing/2014/main" id="{ED61F2ED-BF11-4E58-A9F0-D278E86996B9}"/>
              </a:ext>
            </a:extLst>
          </p:cNvPr>
          <p:cNvSpPr/>
          <p:nvPr userDrawn="1"/>
        </p:nvSpPr>
        <p:spPr>
          <a:xfrm>
            <a:off x="11553560" y="6259944"/>
            <a:ext cx="290945" cy="259340"/>
          </a:xfrm>
          <a:prstGeom prst="rect">
            <a:avLst/>
          </a:prstGeom>
          <a:solidFill>
            <a:schemeClr val="bg1"/>
          </a:solidFill>
        </p:spPr>
        <p:txBody>
          <a:bodyPr wrap="none" lIns="0" tIns="0" rIns="0" bIns="0" anchor="ctr" anchorCtr="0">
            <a:noAutofit/>
          </a:bodyPr>
          <a:lstStyle/>
          <a:p>
            <a:pPr algn="ctr"/>
            <a:fld id="{F2CC696A-08CF-DF45-B107-982D2B22E78B}" type="slidenum">
              <a:rPr lang="en-US" sz="800" baseline="0" noProof="0" smtClean="0">
                <a:solidFill>
                  <a:srgbClr val="000000"/>
                </a:solidFill>
                <a:latin typeface="+mj-lt"/>
                <a:ea typeface="Arial" charset="0"/>
                <a:cs typeface="Calibri Light" panose="020F0302020204030204" pitchFamily="34" charset="0"/>
              </a:rPr>
              <a:pPr algn="ctr"/>
              <a:t>‹N›</a:t>
            </a:fld>
            <a:endParaRPr lang="en-US" sz="800" baseline="0" noProof="0">
              <a:solidFill>
                <a:srgbClr val="000000"/>
              </a:solidFill>
              <a:latin typeface="+mj-lt"/>
              <a:cs typeface="Calibri Light" panose="020F0302020204030204" pitchFamily="34" charset="0"/>
            </a:endParaRPr>
          </a:p>
        </p:txBody>
      </p:sp>
      <p:sp>
        <p:nvSpPr>
          <p:cNvPr id="34" name="Espace réservé du texte 2">
            <a:extLst>
              <a:ext uri="{FF2B5EF4-FFF2-40B4-BE49-F238E27FC236}">
                <a16:creationId xmlns:a16="http://schemas.microsoft.com/office/drawing/2014/main" id="{F52362FA-5421-4C68-9EE0-779AE12371CA}"/>
              </a:ext>
            </a:extLst>
          </p:cNvPr>
          <p:cNvSpPr>
            <a:spLocks noGrp="1"/>
          </p:cNvSpPr>
          <p:nvPr>
            <p:ph type="body" sz="quarter" idx="12"/>
          </p:nvPr>
        </p:nvSpPr>
        <p:spPr>
          <a:xfrm>
            <a:off x="434975" y="4164802"/>
            <a:ext cx="6708775" cy="1455738"/>
          </a:xfrm>
          <a:prstGeom prst="rect">
            <a:avLst/>
          </a:prstGeom>
        </p:spPr>
        <p:txBody>
          <a:bodyPr lIns="0" anchor="t"/>
          <a:lstStyle>
            <a:lvl1pPr marL="0" indent="0">
              <a:buNone/>
              <a:defRPr lang="en-US" sz="1400" spc="100" baseline="0" noProof="0" dirty="0">
                <a:solidFill>
                  <a:schemeClr val="bg1"/>
                </a:solidFill>
                <a:latin typeface="+mj-lt"/>
              </a:defRPr>
            </a:lvl1pPr>
            <a:lvl2pPr marL="457200" indent="0">
              <a:buNone/>
              <a:defRPr lang="en-US" sz="1400" spc="100" baseline="0" noProof="0" dirty="0">
                <a:solidFill>
                  <a:schemeClr val="bg1"/>
                </a:solidFill>
                <a:latin typeface="+mj-lt"/>
              </a:defRPr>
            </a:lvl2pPr>
            <a:lvl3pPr marL="914400" indent="0">
              <a:buNone/>
              <a:defRPr lang="en-US" sz="1400" spc="100" baseline="0" noProof="0" dirty="0">
                <a:solidFill>
                  <a:schemeClr val="bg1"/>
                </a:solidFill>
                <a:latin typeface="+mj-lt"/>
              </a:defRPr>
            </a:lvl3pPr>
            <a:lvl4pPr marL="1371600" indent="0">
              <a:buNone/>
              <a:defRPr lang="en-US" sz="1400" spc="100" baseline="0" noProof="0" dirty="0">
                <a:solidFill>
                  <a:schemeClr val="bg1"/>
                </a:solidFill>
                <a:latin typeface="+mj-lt"/>
              </a:defRPr>
            </a:lvl4pPr>
            <a:lvl5pPr marL="1828800" indent="0">
              <a:buNone/>
              <a:defRPr lang="en-US" sz="1400" spc="100" baseline="0" noProof="0" dirty="0">
                <a:solidFill>
                  <a:schemeClr val="bg1"/>
                </a:solidFill>
                <a:latin typeface="+mj-lt"/>
              </a:defRPr>
            </a:lvl5pPr>
          </a:lstStyle>
          <a:p>
            <a:pPr marL="228600" lvl="0" indent="-228600">
              <a:lnSpc>
                <a:spcPct val="120000"/>
              </a:lnSpc>
              <a:spcBef>
                <a:spcPts val="0"/>
              </a:spcBef>
            </a:pPr>
            <a:r>
              <a:rPr lang="en-US" noProof="0" err="1"/>
              <a:t>Cliquez</a:t>
            </a:r>
            <a:r>
              <a:rPr lang="en-US" noProof="0"/>
              <a:t> pour modifier les styles du </a:t>
            </a:r>
            <a:r>
              <a:rPr lang="en-US" noProof="0" err="1"/>
              <a:t>texte</a:t>
            </a:r>
            <a:r>
              <a:rPr lang="en-US" noProof="0"/>
              <a:t> du masque</a:t>
            </a:r>
          </a:p>
          <a:p>
            <a:pPr marL="685800" lvl="1" indent="-228600">
              <a:lnSpc>
                <a:spcPct val="120000"/>
              </a:lnSpc>
              <a:spcBef>
                <a:spcPts val="0"/>
              </a:spcBef>
            </a:pPr>
            <a:r>
              <a:rPr lang="en-US" noProof="0" err="1"/>
              <a:t>Deuxième</a:t>
            </a:r>
            <a:r>
              <a:rPr lang="en-US" noProof="0"/>
              <a:t> </a:t>
            </a:r>
            <a:r>
              <a:rPr lang="en-US" noProof="0" err="1"/>
              <a:t>niveau</a:t>
            </a:r>
            <a:endParaRPr lang="en-US" noProof="0"/>
          </a:p>
          <a:p>
            <a:pPr marL="1143000" lvl="2" indent="-228600">
              <a:lnSpc>
                <a:spcPct val="120000"/>
              </a:lnSpc>
              <a:spcBef>
                <a:spcPts val="0"/>
              </a:spcBef>
            </a:pPr>
            <a:r>
              <a:rPr lang="en-US" noProof="0" err="1"/>
              <a:t>Troisième</a:t>
            </a:r>
            <a:r>
              <a:rPr lang="en-US" noProof="0"/>
              <a:t> </a:t>
            </a:r>
            <a:r>
              <a:rPr lang="en-US" noProof="0" err="1"/>
              <a:t>niveau</a:t>
            </a:r>
            <a:endParaRPr lang="en-US" noProof="0"/>
          </a:p>
          <a:p>
            <a:pPr marL="1600200" lvl="3" indent="-228600">
              <a:lnSpc>
                <a:spcPct val="120000"/>
              </a:lnSpc>
              <a:spcBef>
                <a:spcPts val="0"/>
              </a:spcBef>
            </a:pPr>
            <a:r>
              <a:rPr lang="en-US" noProof="0" err="1"/>
              <a:t>Quatrième</a:t>
            </a:r>
            <a:r>
              <a:rPr lang="en-US" noProof="0"/>
              <a:t> </a:t>
            </a:r>
            <a:r>
              <a:rPr lang="en-US" noProof="0" err="1"/>
              <a:t>niveau</a:t>
            </a:r>
            <a:endParaRPr lang="en-US" noProof="0"/>
          </a:p>
          <a:p>
            <a:pPr marL="2057400" lvl="4" indent="-228600">
              <a:lnSpc>
                <a:spcPct val="120000"/>
              </a:lnSpc>
              <a:spcBef>
                <a:spcPts val="0"/>
              </a:spcBef>
            </a:pPr>
            <a:r>
              <a:rPr lang="en-US" noProof="0" err="1"/>
              <a:t>Cinquième</a:t>
            </a:r>
            <a:r>
              <a:rPr lang="en-US" noProof="0"/>
              <a:t> </a:t>
            </a:r>
            <a:r>
              <a:rPr lang="en-US" noProof="0" err="1"/>
              <a:t>niveau</a:t>
            </a:r>
            <a:endParaRPr lang="en-US" noProof="0"/>
          </a:p>
        </p:txBody>
      </p:sp>
      <p:sp>
        <p:nvSpPr>
          <p:cNvPr id="2" name="Titre 1">
            <a:extLst>
              <a:ext uri="{FF2B5EF4-FFF2-40B4-BE49-F238E27FC236}">
                <a16:creationId xmlns:a16="http://schemas.microsoft.com/office/drawing/2014/main" id="{AC6D3CDB-30D2-40B6-BC62-73FA75259F5C}"/>
              </a:ext>
            </a:extLst>
          </p:cNvPr>
          <p:cNvSpPr>
            <a:spLocks noGrp="1"/>
          </p:cNvSpPr>
          <p:nvPr>
            <p:ph type="title"/>
          </p:nvPr>
        </p:nvSpPr>
        <p:spPr>
          <a:xfrm>
            <a:off x="434975" y="2014963"/>
            <a:ext cx="6708773" cy="1325563"/>
          </a:xfrm>
          <a:prstGeom prst="rect">
            <a:avLst/>
          </a:prstGeom>
        </p:spPr>
        <p:txBody>
          <a:bodyPr/>
          <a:lstStyle>
            <a:lvl1pPr>
              <a:defRPr sz="2800" b="1" spc="100" baseline="0">
                <a:solidFill>
                  <a:schemeClr val="bg1"/>
                </a:solidFill>
              </a:defRPr>
            </a:lvl1pPr>
          </a:lstStyle>
          <a:p>
            <a:r>
              <a:rPr lang="fr-FR"/>
              <a:t>Modifiez le style du titre</a:t>
            </a:r>
            <a:endParaRPr lang="en-US"/>
          </a:p>
        </p:txBody>
      </p:sp>
      <p:grpSp>
        <p:nvGrpSpPr>
          <p:cNvPr id="9" name="object 2">
            <a:extLst>
              <a:ext uri="{FF2B5EF4-FFF2-40B4-BE49-F238E27FC236}">
                <a16:creationId xmlns:a16="http://schemas.microsoft.com/office/drawing/2014/main" id="{36F81F70-4E83-41E7-8EC4-ACD73F34BF54}"/>
              </a:ext>
            </a:extLst>
          </p:cNvPr>
          <p:cNvGrpSpPr/>
          <p:nvPr userDrawn="1"/>
        </p:nvGrpSpPr>
        <p:grpSpPr>
          <a:xfrm>
            <a:off x="434975" y="6299247"/>
            <a:ext cx="3178524" cy="154317"/>
            <a:chOff x="914402" y="5367527"/>
            <a:chExt cx="5696706" cy="276185"/>
          </a:xfrm>
        </p:grpSpPr>
        <p:sp>
          <p:nvSpPr>
            <p:cNvPr id="10" name="object 4">
              <a:extLst>
                <a:ext uri="{FF2B5EF4-FFF2-40B4-BE49-F238E27FC236}">
                  <a16:creationId xmlns:a16="http://schemas.microsoft.com/office/drawing/2014/main" id="{59863CE2-EA3D-43D6-8C26-E7C55C924907}"/>
                </a:ext>
              </a:extLst>
            </p:cNvPr>
            <p:cNvSpPr/>
            <p:nvPr/>
          </p:nvSpPr>
          <p:spPr>
            <a:xfrm>
              <a:off x="914402" y="5378692"/>
              <a:ext cx="240665" cy="260985"/>
            </a:xfrm>
            <a:custGeom>
              <a:avLst/>
              <a:gdLst/>
              <a:ahLst/>
              <a:cxnLst/>
              <a:rect l="l" t="t" r="r" b="b"/>
              <a:pathLst>
                <a:path w="240665" h="260985">
                  <a:moveTo>
                    <a:pt x="101612" y="0"/>
                  </a:moveTo>
                  <a:lnTo>
                    <a:pt x="0" y="0"/>
                  </a:lnTo>
                  <a:lnTo>
                    <a:pt x="0" y="260553"/>
                  </a:lnTo>
                  <a:lnTo>
                    <a:pt x="101612" y="260553"/>
                  </a:lnTo>
                  <a:lnTo>
                    <a:pt x="147457" y="254044"/>
                  </a:lnTo>
                  <a:lnTo>
                    <a:pt x="185725" y="235814"/>
                  </a:lnTo>
                  <a:lnTo>
                    <a:pt x="213872" y="208813"/>
                  </a:lnTo>
                  <a:lnTo>
                    <a:pt x="57315" y="208813"/>
                  </a:lnTo>
                  <a:lnTo>
                    <a:pt x="57315" y="51739"/>
                  </a:lnTo>
                  <a:lnTo>
                    <a:pt x="214368" y="51739"/>
                  </a:lnTo>
                  <a:lnTo>
                    <a:pt x="185725" y="24478"/>
                  </a:lnTo>
                  <a:lnTo>
                    <a:pt x="147457" y="6432"/>
                  </a:lnTo>
                  <a:lnTo>
                    <a:pt x="101612" y="0"/>
                  </a:lnTo>
                  <a:close/>
                </a:path>
                <a:path w="240665" h="260985">
                  <a:moveTo>
                    <a:pt x="214368" y="51739"/>
                  </a:moveTo>
                  <a:lnTo>
                    <a:pt x="101612" y="51739"/>
                  </a:lnTo>
                  <a:lnTo>
                    <a:pt x="133670" y="57521"/>
                  </a:lnTo>
                  <a:lnTo>
                    <a:pt x="158469" y="73701"/>
                  </a:lnTo>
                  <a:lnTo>
                    <a:pt x="174473" y="98534"/>
                  </a:lnTo>
                  <a:lnTo>
                    <a:pt x="180149" y="130276"/>
                  </a:lnTo>
                  <a:lnTo>
                    <a:pt x="180149" y="131025"/>
                  </a:lnTo>
                  <a:lnTo>
                    <a:pt x="174473" y="162650"/>
                  </a:lnTo>
                  <a:lnTo>
                    <a:pt x="158469" y="187226"/>
                  </a:lnTo>
                  <a:lnTo>
                    <a:pt x="133670" y="203149"/>
                  </a:lnTo>
                  <a:lnTo>
                    <a:pt x="101612" y="208813"/>
                  </a:lnTo>
                  <a:lnTo>
                    <a:pt x="213872" y="208813"/>
                  </a:lnTo>
                  <a:lnTo>
                    <a:pt x="214916" y="207812"/>
                  </a:lnTo>
                  <a:lnTo>
                    <a:pt x="233530" y="171984"/>
                  </a:lnTo>
                  <a:lnTo>
                    <a:pt x="239950" y="131025"/>
                  </a:lnTo>
                  <a:lnTo>
                    <a:pt x="240068" y="129527"/>
                  </a:lnTo>
                  <a:lnTo>
                    <a:pt x="233530" y="87902"/>
                  </a:lnTo>
                  <a:lnTo>
                    <a:pt x="214916" y="52260"/>
                  </a:lnTo>
                  <a:lnTo>
                    <a:pt x="214368" y="51739"/>
                  </a:lnTo>
                  <a:close/>
                </a:path>
              </a:pathLst>
            </a:custGeom>
            <a:solidFill>
              <a:srgbClr val="FFFFFF"/>
            </a:solidFill>
          </p:spPr>
          <p:txBody>
            <a:bodyPr wrap="square" lIns="0" tIns="0" rIns="0" bIns="0" rtlCol="0"/>
            <a:lstStyle/>
            <a:p>
              <a:endParaRPr lang="en-US" noProof="0"/>
            </a:p>
          </p:txBody>
        </p:sp>
        <p:pic>
          <p:nvPicPr>
            <p:cNvPr id="11" name="object 5">
              <a:extLst>
                <a:ext uri="{FF2B5EF4-FFF2-40B4-BE49-F238E27FC236}">
                  <a16:creationId xmlns:a16="http://schemas.microsoft.com/office/drawing/2014/main" id="{E56B730B-25CD-43C4-B37D-A3BAADA8E58F}"/>
                </a:ext>
              </a:extLst>
            </p:cNvPr>
            <p:cNvPicPr/>
            <p:nvPr/>
          </p:nvPicPr>
          <p:blipFill>
            <a:blip r:embed="rId2" cstate="print"/>
            <a:stretch>
              <a:fillRect/>
            </a:stretch>
          </p:blipFill>
          <p:spPr>
            <a:xfrm>
              <a:off x="1193866" y="5439741"/>
              <a:ext cx="182753" cy="203225"/>
            </a:xfrm>
            <a:prstGeom prst="rect">
              <a:avLst/>
            </a:prstGeom>
          </p:spPr>
        </p:pic>
        <p:sp>
          <p:nvSpPr>
            <p:cNvPr id="12" name="object 6">
              <a:extLst>
                <a:ext uri="{FF2B5EF4-FFF2-40B4-BE49-F238E27FC236}">
                  <a16:creationId xmlns:a16="http://schemas.microsoft.com/office/drawing/2014/main" id="{17CB3739-4098-4804-BE06-F8FD698BB3C8}"/>
                </a:ext>
              </a:extLst>
            </p:cNvPr>
            <p:cNvSpPr/>
            <p:nvPr/>
          </p:nvSpPr>
          <p:spPr>
            <a:xfrm>
              <a:off x="1440654" y="5378692"/>
              <a:ext cx="206375" cy="260985"/>
            </a:xfrm>
            <a:custGeom>
              <a:avLst/>
              <a:gdLst/>
              <a:ahLst/>
              <a:cxnLst/>
              <a:rect l="l" t="t" r="r" b="b"/>
              <a:pathLst>
                <a:path w="206375" h="260985">
                  <a:moveTo>
                    <a:pt x="106451" y="0"/>
                  </a:moveTo>
                  <a:lnTo>
                    <a:pt x="0" y="0"/>
                  </a:lnTo>
                  <a:lnTo>
                    <a:pt x="0" y="260553"/>
                  </a:lnTo>
                  <a:lnTo>
                    <a:pt x="57315" y="260553"/>
                  </a:lnTo>
                  <a:lnTo>
                    <a:pt x="57315" y="182384"/>
                  </a:lnTo>
                  <a:lnTo>
                    <a:pt x="100863" y="182384"/>
                  </a:lnTo>
                  <a:lnTo>
                    <a:pt x="141973" y="176556"/>
                  </a:lnTo>
                  <a:lnTo>
                    <a:pt x="175442" y="159213"/>
                  </a:lnTo>
                  <a:lnTo>
                    <a:pt x="197303" y="131394"/>
                  </a:lnTo>
                  <a:lnTo>
                    <a:pt x="57315" y="131394"/>
                  </a:lnTo>
                  <a:lnTo>
                    <a:pt x="57315" y="51739"/>
                  </a:lnTo>
                  <a:lnTo>
                    <a:pt x="198097" y="51739"/>
                  </a:lnTo>
                  <a:lnTo>
                    <a:pt x="179631" y="25080"/>
                  </a:lnTo>
                  <a:lnTo>
                    <a:pt x="148257" y="6590"/>
                  </a:lnTo>
                  <a:lnTo>
                    <a:pt x="106451" y="0"/>
                  </a:lnTo>
                  <a:close/>
                </a:path>
                <a:path w="206375" h="260985">
                  <a:moveTo>
                    <a:pt x="198097" y="51739"/>
                  </a:moveTo>
                  <a:lnTo>
                    <a:pt x="101612" y="51739"/>
                  </a:lnTo>
                  <a:lnTo>
                    <a:pt x="120968" y="54294"/>
                  </a:lnTo>
                  <a:lnTo>
                    <a:pt x="135616" y="61839"/>
                  </a:lnTo>
                  <a:lnTo>
                    <a:pt x="144893" y="74199"/>
                  </a:lnTo>
                  <a:lnTo>
                    <a:pt x="148060" y="90817"/>
                  </a:lnTo>
                  <a:lnTo>
                    <a:pt x="148132" y="91935"/>
                  </a:lnTo>
                  <a:lnTo>
                    <a:pt x="145067" y="107525"/>
                  </a:lnTo>
                  <a:lnTo>
                    <a:pt x="136174" y="120041"/>
                  </a:lnTo>
                  <a:lnTo>
                    <a:pt x="121906" y="128370"/>
                  </a:lnTo>
                  <a:lnTo>
                    <a:pt x="102717" y="131394"/>
                  </a:lnTo>
                  <a:lnTo>
                    <a:pt x="197303" y="131394"/>
                  </a:lnTo>
                  <a:lnTo>
                    <a:pt x="197955" y="130563"/>
                  </a:lnTo>
                  <a:lnTo>
                    <a:pt x="206118" y="91198"/>
                  </a:lnTo>
                  <a:lnTo>
                    <a:pt x="206197" y="90081"/>
                  </a:lnTo>
                  <a:lnTo>
                    <a:pt x="199352" y="53551"/>
                  </a:lnTo>
                  <a:lnTo>
                    <a:pt x="198097" y="51739"/>
                  </a:lnTo>
                  <a:close/>
                </a:path>
              </a:pathLst>
            </a:custGeom>
            <a:solidFill>
              <a:srgbClr val="FFFFFF"/>
            </a:solidFill>
          </p:spPr>
          <p:txBody>
            <a:bodyPr wrap="square" lIns="0" tIns="0" rIns="0" bIns="0" rtlCol="0"/>
            <a:lstStyle/>
            <a:p>
              <a:endParaRPr lang="en-US" noProof="0"/>
            </a:p>
          </p:txBody>
        </p:sp>
        <p:pic>
          <p:nvPicPr>
            <p:cNvPr id="13" name="object 7">
              <a:extLst>
                <a:ext uri="{FF2B5EF4-FFF2-40B4-BE49-F238E27FC236}">
                  <a16:creationId xmlns:a16="http://schemas.microsoft.com/office/drawing/2014/main" id="{EAB4F308-F76F-4394-82E2-01130071DD5C}"/>
                </a:ext>
              </a:extLst>
            </p:cNvPr>
            <p:cNvPicPr/>
            <p:nvPr/>
          </p:nvPicPr>
          <p:blipFill>
            <a:blip r:embed="rId3" cstate="print"/>
            <a:stretch>
              <a:fillRect/>
            </a:stretch>
          </p:blipFill>
          <p:spPr>
            <a:xfrm>
              <a:off x="1660183" y="5436015"/>
              <a:ext cx="215874" cy="207695"/>
            </a:xfrm>
            <a:prstGeom prst="rect">
              <a:avLst/>
            </a:prstGeom>
          </p:spPr>
        </p:pic>
        <p:pic>
          <p:nvPicPr>
            <p:cNvPr id="14" name="object 8">
              <a:extLst>
                <a:ext uri="{FF2B5EF4-FFF2-40B4-BE49-F238E27FC236}">
                  <a16:creationId xmlns:a16="http://schemas.microsoft.com/office/drawing/2014/main" id="{01D33EC7-9961-4302-862C-ADA01D9A80A2}"/>
                </a:ext>
              </a:extLst>
            </p:cNvPr>
            <p:cNvPicPr/>
            <p:nvPr/>
          </p:nvPicPr>
          <p:blipFill>
            <a:blip r:embed="rId4" cstate="print"/>
            <a:stretch>
              <a:fillRect/>
            </a:stretch>
          </p:blipFill>
          <p:spPr>
            <a:xfrm>
              <a:off x="1912834" y="5436020"/>
              <a:ext cx="182753" cy="203225"/>
            </a:xfrm>
            <a:prstGeom prst="rect">
              <a:avLst/>
            </a:prstGeom>
          </p:spPr>
        </p:pic>
        <p:pic>
          <p:nvPicPr>
            <p:cNvPr id="15" name="object 9">
              <a:extLst>
                <a:ext uri="{FF2B5EF4-FFF2-40B4-BE49-F238E27FC236}">
                  <a16:creationId xmlns:a16="http://schemas.microsoft.com/office/drawing/2014/main" id="{EAA3425A-E4EB-469B-812B-9690229A571C}"/>
                </a:ext>
              </a:extLst>
            </p:cNvPr>
            <p:cNvPicPr/>
            <p:nvPr/>
          </p:nvPicPr>
          <p:blipFill>
            <a:blip r:embed="rId5" cstate="print"/>
            <a:stretch>
              <a:fillRect/>
            </a:stretch>
          </p:blipFill>
          <p:spPr>
            <a:xfrm>
              <a:off x="2137657" y="5388736"/>
              <a:ext cx="127304" cy="253860"/>
            </a:xfrm>
            <a:prstGeom prst="rect">
              <a:avLst/>
            </a:prstGeom>
          </p:spPr>
        </p:pic>
        <p:sp>
          <p:nvSpPr>
            <p:cNvPr id="16" name="object 10">
              <a:extLst>
                <a:ext uri="{FF2B5EF4-FFF2-40B4-BE49-F238E27FC236}">
                  <a16:creationId xmlns:a16="http://schemas.microsoft.com/office/drawing/2014/main" id="{488DA402-508D-4486-8703-14022F960D84}"/>
                </a:ext>
              </a:extLst>
            </p:cNvPr>
            <p:cNvSpPr/>
            <p:nvPr/>
          </p:nvSpPr>
          <p:spPr>
            <a:xfrm>
              <a:off x="2459452" y="5374970"/>
              <a:ext cx="206375" cy="268605"/>
            </a:xfrm>
            <a:custGeom>
              <a:avLst/>
              <a:gdLst/>
              <a:ahLst/>
              <a:cxnLst/>
              <a:rect l="l" t="t" r="r" b="b"/>
              <a:pathLst>
                <a:path w="206375" h="268604">
                  <a:moveTo>
                    <a:pt x="101612" y="0"/>
                  </a:moveTo>
                  <a:lnTo>
                    <a:pt x="64910" y="5624"/>
                  </a:lnTo>
                  <a:lnTo>
                    <a:pt x="36060" y="21542"/>
                  </a:lnTo>
                  <a:lnTo>
                    <a:pt x="17189" y="46323"/>
                  </a:lnTo>
                  <a:lnTo>
                    <a:pt x="10426" y="78536"/>
                  </a:lnTo>
                  <a:lnTo>
                    <a:pt x="10426" y="79286"/>
                  </a:lnTo>
                  <a:lnTo>
                    <a:pt x="16538" y="111675"/>
                  </a:lnTo>
                  <a:lnTo>
                    <a:pt x="33921" y="133491"/>
                  </a:lnTo>
                  <a:lnTo>
                    <a:pt x="61143" y="148117"/>
                  </a:lnTo>
                  <a:lnTo>
                    <a:pt x="123347" y="166783"/>
                  </a:lnTo>
                  <a:lnTo>
                    <a:pt x="139349" y="174244"/>
                  </a:lnTo>
                  <a:lnTo>
                    <a:pt x="147185" y="182332"/>
                  </a:lnTo>
                  <a:lnTo>
                    <a:pt x="149263" y="192062"/>
                  </a:lnTo>
                  <a:lnTo>
                    <a:pt x="149263" y="192811"/>
                  </a:lnTo>
                  <a:lnTo>
                    <a:pt x="146686" y="203089"/>
                  </a:lnTo>
                  <a:lnTo>
                    <a:pt x="139258" y="210816"/>
                  </a:lnTo>
                  <a:lnTo>
                    <a:pt x="127435" y="215682"/>
                  </a:lnTo>
                  <a:lnTo>
                    <a:pt x="111671" y="217373"/>
                  </a:lnTo>
                  <a:lnTo>
                    <a:pt x="90249" y="215151"/>
                  </a:lnTo>
                  <a:lnTo>
                    <a:pt x="70399" y="208813"/>
                  </a:lnTo>
                  <a:lnTo>
                    <a:pt x="51735" y="198845"/>
                  </a:lnTo>
                  <a:lnTo>
                    <a:pt x="33870" y="185737"/>
                  </a:lnTo>
                  <a:lnTo>
                    <a:pt x="0" y="226314"/>
                  </a:lnTo>
                  <a:lnTo>
                    <a:pt x="24916" y="244603"/>
                  </a:lnTo>
                  <a:lnTo>
                    <a:pt x="52204" y="257622"/>
                  </a:lnTo>
                  <a:lnTo>
                    <a:pt x="81029" y="265408"/>
                  </a:lnTo>
                  <a:lnTo>
                    <a:pt x="110553" y="267995"/>
                  </a:lnTo>
                  <a:lnTo>
                    <a:pt x="149208" y="262650"/>
                  </a:lnTo>
                  <a:lnTo>
                    <a:pt x="179455" y="247011"/>
                  </a:lnTo>
                  <a:lnTo>
                    <a:pt x="199166" y="221671"/>
                  </a:lnTo>
                  <a:lnTo>
                    <a:pt x="206209" y="187223"/>
                  </a:lnTo>
                  <a:lnTo>
                    <a:pt x="206209" y="186486"/>
                  </a:lnTo>
                  <a:lnTo>
                    <a:pt x="184716" y="135534"/>
                  </a:lnTo>
                  <a:lnTo>
                    <a:pt x="123571" y="108318"/>
                  </a:lnTo>
                  <a:lnTo>
                    <a:pt x="95791" y="100505"/>
                  </a:lnTo>
                  <a:lnTo>
                    <a:pt x="78584" y="93289"/>
                  </a:lnTo>
                  <a:lnTo>
                    <a:pt x="69821" y="85027"/>
                  </a:lnTo>
                  <a:lnTo>
                    <a:pt x="67373" y="74079"/>
                  </a:lnTo>
                  <a:lnTo>
                    <a:pt x="67373" y="73329"/>
                  </a:lnTo>
                  <a:lnTo>
                    <a:pt x="69520" y="64439"/>
                  </a:lnTo>
                  <a:lnTo>
                    <a:pt x="75890" y="57227"/>
                  </a:lnTo>
                  <a:lnTo>
                    <a:pt x="86377" y="52389"/>
                  </a:lnTo>
                  <a:lnTo>
                    <a:pt x="100876" y="50622"/>
                  </a:lnTo>
                  <a:lnTo>
                    <a:pt x="117479" y="52384"/>
                  </a:lnTo>
                  <a:lnTo>
                    <a:pt x="134327" y="57462"/>
                  </a:lnTo>
                  <a:lnTo>
                    <a:pt x="151385" y="65543"/>
                  </a:lnTo>
                  <a:lnTo>
                    <a:pt x="168617" y="76314"/>
                  </a:lnTo>
                  <a:lnTo>
                    <a:pt x="198399" y="33134"/>
                  </a:lnTo>
                  <a:lnTo>
                    <a:pt x="177466" y="19004"/>
                  </a:lnTo>
                  <a:lnTo>
                    <a:pt x="154335" y="8609"/>
                  </a:lnTo>
                  <a:lnTo>
                    <a:pt x="129038" y="2192"/>
                  </a:lnTo>
                  <a:lnTo>
                    <a:pt x="101612" y="0"/>
                  </a:lnTo>
                  <a:close/>
                </a:path>
              </a:pathLst>
            </a:custGeom>
            <a:solidFill>
              <a:srgbClr val="FFFFFF"/>
            </a:solidFill>
          </p:spPr>
          <p:txBody>
            <a:bodyPr wrap="square" lIns="0" tIns="0" rIns="0" bIns="0" rtlCol="0"/>
            <a:lstStyle/>
            <a:p>
              <a:endParaRPr lang="en-US" noProof="0"/>
            </a:p>
          </p:txBody>
        </p:sp>
        <p:pic>
          <p:nvPicPr>
            <p:cNvPr id="17" name="object 11">
              <a:extLst>
                <a:ext uri="{FF2B5EF4-FFF2-40B4-BE49-F238E27FC236}">
                  <a16:creationId xmlns:a16="http://schemas.microsoft.com/office/drawing/2014/main" id="{484F0DD6-AE82-4FC7-8D55-17275C5991BC}"/>
                </a:ext>
              </a:extLst>
            </p:cNvPr>
            <p:cNvPicPr/>
            <p:nvPr/>
          </p:nvPicPr>
          <p:blipFill>
            <a:blip r:embed="rId6" cstate="print"/>
            <a:stretch>
              <a:fillRect/>
            </a:stretch>
          </p:blipFill>
          <p:spPr>
            <a:xfrm>
              <a:off x="2715567" y="5439741"/>
              <a:ext cx="182753" cy="203225"/>
            </a:xfrm>
            <a:prstGeom prst="rect">
              <a:avLst/>
            </a:prstGeom>
          </p:spPr>
        </p:pic>
        <p:pic>
          <p:nvPicPr>
            <p:cNvPr id="18" name="object 12">
              <a:extLst>
                <a:ext uri="{FF2B5EF4-FFF2-40B4-BE49-F238E27FC236}">
                  <a16:creationId xmlns:a16="http://schemas.microsoft.com/office/drawing/2014/main" id="{D4F028E5-7537-4003-81FF-043C0ECC7674}"/>
                </a:ext>
              </a:extLst>
            </p:cNvPr>
            <p:cNvPicPr/>
            <p:nvPr/>
          </p:nvPicPr>
          <p:blipFill>
            <a:blip r:embed="rId7" cstate="print"/>
            <a:stretch>
              <a:fillRect/>
            </a:stretch>
          </p:blipFill>
          <p:spPr>
            <a:xfrm>
              <a:off x="2940763" y="5436755"/>
              <a:ext cx="161912" cy="206209"/>
            </a:xfrm>
            <a:prstGeom prst="rect">
              <a:avLst/>
            </a:prstGeom>
          </p:spPr>
        </p:pic>
        <p:pic>
          <p:nvPicPr>
            <p:cNvPr id="19" name="object 13">
              <a:extLst>
                <a:ext uri="{FF2B5EF4-FFF2-40B4-BE49-F238E27FC236}">
                  <a16:creationId xmlns:a16="http://schemas.microsoft.com/office/drawing/2014/main" id="{07492C9C-895A-496B-9BB8-9F0EAA25383B}"/>
                </a:ext>
              </a:extLst>
            </p:cNvPr>
            <p:cNvPicPr/>
            <p:nvPr/>
          </p:nvPicPr>
          <p:blipFill>
            <a:blip r:embed="rId8" cstate="print"/>
            <a:stretch>
              <a:fillRect/>
            </a:stretch>
          </p:blipFill>
          <p:spPr>
            <a:xfrm>
              <a:off x="3132457" y="5388736"/>
              <a:ext cx="127304" cy="253860"/>
            </a:xfrm>
            <a:prstGeom prst="rect">
              <a:avLst/>
            </a:prstGeom>
          </p:spPr>
        </p:pic>
        <p:pic>
          <p:nvPicPr>
            <p:cNvPr id="20" name="object 14">
              <a:extLst>
                <a:ext uri="{FF2B5EF4-FFF2-40B4-BE49-F238E27FC236}">
                  <a16:creationId xmlns:a16="http://schemas.microsoft.com/office/drawing/2014/main" id="{06387797-8B14-44D0-9612-66839F651262}"/>
                </a:ext>
              </a:extLst>
            </p:cNvPr>
            <p:cNvPicPr/>
            <p:nvPr/>
          </p:nvPicPr>
          <p:blipFill>
            <a:blip r:embed="rId9" cstate="print"/>
            <a:stretch>
              <a:fillRect/>
            </a:stretch>
          </p:blipFill>
          <p:spPr>
            <a:xfrm>
              <a:off x="3296987" y="5437506"/>
              <a:ext cx="183502" cy="205460"/>
            </a:xfrm>
            <a:prstGeom prst="rect">
              <a:avLst/>
            </a:prstGeom>
          </p:spPr>
        </p:pic>
        <p:sp>
          <p:nvSpPr>
            <p:cNvPr id="21" name="object 15">
              <a:extLst>
                <a:ext uri="{FF2B5EF4-FFF2-40B4-BE49-F238E27FC236}">
                  <a16:creationId xmlns:a16="http://schemas.microsoft.com/office/drawing/2014/main" id="{B36CA5B7-3A29-4958-B8A3-06386E31E251}"/>
                </a:ext>
              </a:extLst>
            </p:cNvPr>
            <p:cNvSpPr/>
            <p:nvPr/>
          </p:nvSpPr>
          <p:spPr>
            <a:xfrm>
              <a:off x="3537826" y="5367527"/>
              <a:ext cx="59690" cy="271780"/>
            </a:xfrm>
            <a:custGeom>
              <a:avLst/>
              <a:gdLst/>
              <a:ahLst/>
              <a:cxnLst/>
              <a:rect l="l" t="t" r="r" b="b"/>
              <a:pathLst>
                <a:path w="59689" h="271779">
                  <a:moveTo>
                    <a:pt x="58077" y="72212"/>
                  </a:moveTo>
                  <a:lnTo>
                    <a:pt x="1498" y="72212"/>
                  </a:lnTo>
                  <a:lnTo>
                    <a:pt x="1498" y="271716"/>
                  </a:lnTo>
                  <a:lnTo>
                    <a:pt x="58077" y="271716"/>
                  </a:lnTo>
                  <a:lnTo>
                    <a:pt x="58077" y="72212"/>
                  </a:lnTo>
                  <a:close/>
                </a:path>
                <a:path w="59689" h="271779">
                  <a:moveTo>
                    <a:pt x="59550" y="0"/>
                  </a:moveTo>
                  <a:lnTo>
                    <a:pt x="0" y="0"/>
                  </a:lnTo>
                  <a:lnTo>
                    <a:pt x="0" y="50253"/>
                  </a:lnTo>
                  <a:lnTo>
                    <a:pt x="59550" y="50253"/>
                  </a:lnTo>
                  <a:lnTo>
                    <a:pt x="59550" y="0"/>
                  </a:lnTo>
                  <a:close/>
                </a:path>
              </a:pathLst>
            </a:custGeom>
            <a:solidFill>
              <a:srgbClr val="FFFFFF"/>
            </a:solidFill>
          </p:spPr>
          <p:txBody>
            <a:bodyPr wrap="square" lIns="0" tIns="0" rIns="0" bIns="0" rtlCol="0"/>
            <a:lstStyle/>
            <a:p>
              <a:endParaRPr lang="en-US" noProof="0"/>
            </a:p>
          </p:txBody>
        </p:sp>
        <p:pic>
          <p:nvPicPr>
            <p:cNvPr id="22" name="object 16">
              <a:extLst>
                <a:ext uri="{FF2B5EF4-FFF2-40B4-BE49-F238E27FC236}">
                  <a16:creationId xmlns:a16="http://schemas.microsoft.com/office/drawing/2014/main" id="{3190A589-73D4-44E6-B100-5F235E0A38B5}"/>
                </a:ext>
              </a:extLst>
            </p:cNvPr>
            <p:cNvPicPr/>
            <p:nvPr/>
          </p:nvPicPr>
          <p:blipFill>
            <a:blip r:embed="rId10" cstate="print"/>
            <a:stretch>
              <a:fillRect/>
            </a:stretch>
          </p:blipFill>
          <p:spPr>
            <a:xfrm>
              <a:off x="3656564" y="5436020"/>
              <a:ext cx="182765" cy="203225"/>
            </a:xfrm>
            <a:prstGeom prst="rect">
              <a:avLst/>
            </a:prstGeom>
          </p:spPr>
        </p:pic>
        <p:pic>
          <p:nvPicPr>
            <p:cNvPr id="23" name="object 17">
              <a:extLst>
                <a:ext uri="{FF2B5EF4-FFF2-40B4-BE49-F238E27FC236}">
                  <a16:creationId xmlns:a16="http://schemas.microsoft.com/office/drawing/2014/main" id="{50DF280E-F917-446F-BC90-2D7B63989477}"/>
                </a:ext>
              </a:extLst>
            </p:cNvPr>
            <p:cNvPicPr/>
            <p:nvPr/>
          </p:nvPicPr>
          <p:blipFill>
            <a:blip r:embed="rId11" cstate="print"/>
            <a:stretch>
              <a:fillRect/>
            </a:stretch>
          </p:blipFill>
          <p:spPr>
            <a:xfrm>
              <a:off x="3884013" y="5437506"/>
              <a:ext cx="183502" cy="205460"/>
            </a:xfrm>
            <a:prstGeom prst="rect">
              <a:avLst/>
            </a:prstGeom>
          </p:spPr>
        </p:pic>
        <p:sp>
          <p:nvSpPr>
            <p:cNvPr id="24" name="object 18">
              <a:extLst>
                <a:ext uri="{FF2B5EF4-FFF2-40B4-BE49-F238E27FC236}">
                  <a16:creationId xmlns:a16="http://schemas.microsoft.com/office/drawing/2014/main" id="{798694AA-392A-4B79-94A8-24190F1BD653}"/>
                </a:ext>
              </a:extLst>
            </p:cNvPr>
            <p:cNvSpPr/>
            <p:nvPr/>
          </p:nvSpPr>
          <p:spPr>
            <a:xfrm>
              <a:off x="4123728" y="5367527"/>
              <a:ext cx="306705" cy="275590"/>
            </a:xfrm>
            <a:custGeom>
              <a:avLst/>
              <a:gdLst/>
              <a:ahLst/>
              <a:cxnLst/>
              <a:rect l="l" t="t" r="r" b="b"/>
              <a:pathLst>
                <a:path w="306704" h="275589">
                  <a:moveTo>
                    <a:pt x="209550" y="171589"/>
                  </a:moveTo>
                  <a:lnTo>
                    <a:pt x="201904" y="127381"/>
                  </a:lnTo>
                  <a:lnTo>
                    <a:pt x="195072" y="116497"/>
                  </a:lnTo>
                  <a:lnTo>
                    <a:pt x="185242" y="100876"/>
                  </a:lnTo>
                  <a:lnTo>
                    <a:pt x="181584" y="95059"/>
                  </a:lnTo>
                  <a:lnTo>
                    <a:pt x="152984" y="75539"/>
                  </a:lnTo>
                  <a:lnTo>
                    <a:pt x="152984" y="171589"/>
                  </a:lnTo>
                  <a:lnTo>
                    <a:pt x="152984" y="172339"/>
                  </a:lnTo>
                  <a:lnTo>
                    <a:pt x="149085" y="195084"/>
                  </a:lnTo>
                  <a:lnTo>
                    <a:pt x="138506" y="212445"/>
                  </a:lnTo>
                  <a:lnTo>
                    <a:pt x="122986" y="223532"/>
                  </a:lnTo>
                  <a:lnTo>
                    <a:pt x="104216" y="227418"/>
                  </a:lnTo>
                  <a:lnTo>
                    <a:pt x="85509" y="223481"/>
                  </a:lnTo>
                  <a:lnTo>
                    <a:pt x="70116" y="212305"/>
                  </a:lnTo>
                  <a:lnTo>
                    <a:pt x="59677" y="194919"/>
                  </a:lnTo>
                  <a:lnTo>
                    <a:pt x="55829" y="172339"/>
                  </a:lnTo>
                  <a:lnTo>
                    <a:pt x="55829" y="171589"/>
                  </a:lnTo>
                  <a:lnTo>
                    <a:pt x="59677" y="149009"/>
                  </a:lnTo>
                  <a:lnTo>
                    <a:pt x="70116" y="131622"/>
                  </a:lnTo>
                  <a:lnTo>
                    <a:pt x="85509" y="120459"/>
                  </a:lnTo>
                  <a:lnTo>
                    <a:pt x="104216" y="116497"/>
                  </a:lnTo>
                  <a:lnTo>
                    <a:pt x="122986" y="120459"/>
                  </a:lnTo>
                  <a:lnTo>
                    <a:pt x="138506" y="131622"/>
                  </a:lnTo>
                  <a:lnTo>
                    <a:pt x="149085" y="149009"/>
                  </a:lnTo>
                  <a:lnTo>
                    <a:pt x="152984" y="171589"/>
                  </a:lnTo>
                  <a:lnTo>
                    <a:pt x="152984" y="75539"/>
                  </a:lnTo>
                  <a:lnTo>
                    <a:pt x="152552" y="75234"/>
                  </a:lnTo>
                  <a:lnTo>
                    <a:pt x="118732" y="68491"/>
                  </a:lnTo>
                  <a:lnTo>
                    <a:pt x="98552" y="70942"/>
                  </a:lnTo>
                  <a:lnTo>
                    <a:pt x="81788" y="77711"/>
                  </a:lnTo>
                  <a:lnTo>
                    <a:pt x="67957" y="87972"/>
                  </a:lnTo>
                  <a:lnTo>
                    <a:pt x="56565" y="100876"/>
                  </a:lnTo>
                  <a:lnTo>
                    <a:pt x="56565" y="0"/>
                  </a:lnTo>
                  <a:lnTo>
                    <a:pt x="0" y="0"/>
                  </a:lnTo>
                  <a:lnTo>
                    <a:pt x="0" y="271716"/>
                  </a:lnTo>
                  <a:lnTo>
                    <a:pt x="56565" y="271716"/>
                  </a:lnTo>
                  <a:lnTo>
                    <a:pt x="56565" y="245668"/>
                  </a:lnTo>
                  <a:lnTo>
                    <a:pt x="67691" y="257073"/>
                  </a:lnTo>
                  <a:lnTo>
                    <a:pt x="81368" y="266560"/>
                  </a:lnTo>
                  <a:lnTo>
                    <a:pt x="98183" y="273037"/>
                  </a:lnTo>
                  <a:lnTo>
                    <a:pt x="118732" y="275437"/>
                  </a:lnTo>
                  <a:lnTo>
                    <a:pt x="152869" y="268706"/>
                  </a:lnTo>
                  <a:lnTo>
                    <a:pt x="181876" y="248881"/>
                  </a:lnTo>
                  <a:lnTo>
                    <a:pt x="183870" y="245668"/>
                  </a:lnTo>
                  <a:lnTo>
                    <a:pt x="195237" y="227418"/>
                  </a:lnTo>
                  <a:lnTo>
                    <a:pt x="202006" y="216560"/>
                  </a:lnTo>
                  <a:lnTo>
                    <a:pt x="209550" y="172339"/>
                  </a:lnTo>
                  <a:lnTo>
                    <a:pt x="209550" y="171589"/>
                  </a:lnTo>
                  <a:close/>
                </a:path>
                <a:path w="306704" h="275589">
                  <a:moveTo>
                    <a:pt x="306247" y="0"/>
                  </a:moveTo>
                  <a:lnTo>
                    <a:pt x="249669" y="0"/>
                  </a:lnTo>
                  <a:lnTo>
                    <a:pt x="249669" y="271716"/>
                  </a:lnTo>
                  <a:lnTo>
                    <a:pt x="306247" y="271716"/>
                  </a:lnTo>
                  <a:lnTo>
                    <a:pt x="306247" y="0"/>
                  </a:lnTo>
                  <a:close/>
                </a:path>
              </a:pathLst>
            </a:custGeom>
            <a:solidFill>
              <a:srgbClr val="FFFFFF"/>
            </a:solidFill>
          </p:spPr>
          <p:txBody>
            <a:bodyPr wrap="square" lIns="0" tIns="0" rIns="0" bIns="0" rtlCol="0"/>
            <a:lstStyle/>
            <a:p>
              <a:endParaRPr lang="en-US" noProof="0"/>
            </a:p>
          </p:txBody>
        </p:sp>
        <p:pic>
          <p:nvPicPr>
            <p:cNvPr id="25" name="object 19">
              <a:extLst>
                <a:ext uri="{FF2B5EF4-FFF2-40B4-BE49-F238E27FC236}">
                  <a16:creationId xmlns:a16="http://schemas.microsoft.com/office/drawing/2014/main" id="{84880F26-89DD-400E-80E5-5B8BD55C7836}"/>
                </a:ext>
              </a:extLst>
            </p:cNvPr>
            <p:cNvPicPr/>
            <p:nvPr/>
          </p:nvPicPr>
          <p:blipFill>
            <a:blip r:embed="rId12" cstate="print"/>
            <a:stretch>
              <a:fillRect/>
            </a:stretch>
          </p:blipFill>
          <p:spPr>
            <a:xfrm>
              <a:off x="4480994" y="5436017"/>
              <a:ext cx="195783" cy="207695"/>
            </a:xfrm>
            <a:prstGeom prst="rect">
              <a:avLst/>
            </a:prstGeom>
          </p:spPr>
        </p:pic>
        <p:sp>
          <p:nvSpPr>
            <p:cNvPr id="26" name="object 20">
              <a:extLst>
                <a:ext uri="{FF2B5EF4-FFF2-40B4-BE49-F238E27FC236}">
                  <a16:creationId xmlns:a16="http://schemas.microsoft.com/office/drawing/2014/main" id="{556E4323-315E-4D98-9543-2D77DE978E54}"/>
                </a:ext>
              </a:extLst>
            </p:cNvPr>
            <p:cNvSpPr/>
            <p:nvPr/>
          </p:nvSpPr>
          <p:spPr>
            <a:xfrm>
              <a:off x="4840942" y="5374970"/>
              <a:ext cx="206375" cy="268605"/>
            </a:xfrm>
            <a:custGeom>
              <a:avLst/>
              <a:gdLst/>
              <a:ahLst/>
              <a:cxnLst/>
              <a:rect l="l" t="t" r="r" b="b"/>
              <a:pathLst>
                <a:path w="206375" h="268604">
                  <a:moveTo>
                    <a:pt x="101612" y="0"/>
                  </a:moveTo>
                  <a:lnTo>
                    <a:pt x="64902" y="5624"/>
                  </a:lnTo>
                  <a:lnTo>
                    <a:pt x="36048" y="21542"/>
                  </a:lnTo>
                  <a:lnTo>
                    <a:pt x="17177" y="46323"/>
                  </a:lnTo>
                  <a:lnTo>
                    <a:pt x="10414" y="78536"/>
                  </a:lnTo>
                  <a:lnTo>
                    <a:pt x="10414" y="79286"/>
                  </a:lnTo>
                  <a:lnTo>
                    <a:pt x="16526" y="111675"/>
                  </a:lnTo>
                  <a:lnTo>
                    <a:pt x="33910" y="133491"/>
                  </a:lnTo>
                  <a:lnTo>
                    <a:pt x="61136" y="148117"/>
                  </a:lnTo>
                  <a:lnTo>
                    <a:pt x="123340" y="166783"/>
                  </a:lnTo>
                  <a:lnTo>
                    <a:pt x="139338" y="174244"/>
                  </a:lnTo>
                  <a:lnTo>
                    <a:pt x="147173" y="182332"/>
                  </a:lnTo>
                  <a:lnTo>
                    <a:pt x="149250" y="192062"/>
                  </a:lnTo>
                  <a:lnTo>
                    <a:pt x="149250" y="192811"/>
                  </a:lnTo>
                  <a:lnTo>
                    <a:pt x="146673" y="203089"/>
                  </a:lnTo>
                  <a:lnTo>
                    <a:pt x="139245" y="210816"/>
                  </a:lnTo>
                  <a:lnTo>
                    <a:pt x="127422" y="215682"/>
                  </a:lnTo>
                  <a:lnTo>
                    <a:pt x="111658" y="217373"/>
                  </a:lnTo>
                  <a:lnTo>
                    <a:pt x="90234" y="215151"/>
                  </a:lnTo>
                  <a:lnTo>
                    <a:pt x="70381" y="208813"/>
                  </a:lnTo>
                  <a:lnTo>
                    <a:pt x="51716" y="198845"/>
                  </a:lnTo>
                  <a:lnTo>
                    <a:pt x="33858" y="185737"/>
                  </a:lnTo>
                  <a:lnTo>
                    <a:pt x="0" y="226314"/>
                  </a:lnTo>
                  <a:lnTo>
                    <a:pt x="24908" y="244603"/>
                  </a:lnTo>
                  <a:lnTo>
                    <a:pt x="52193" y="257622"/>
                  </a:lnTo>
                  <a:lnTo>
                    <a:pt x="81017" y="265408"/>
                  </a:lnTo>
                  <a:lnTo>
                    <a:pt x="110540" y="267995"/>
                  </a:lnTo>
                  <a:lnTo>
                    <a:pt x="149200" y="262650"/>
                  </a:lnTo>
                  <a:lnTo>
                    <a:pt x="179447" y="247011"/>
                  </a:lnTo>
                  <a:lnTo>
                    <a:pt x="199155" y="221671"/>
                  </a:lnTo>
                  <a:lnTo>
                    <a:pt x="206197" y="187223"/>
                  </a:lnTo>
                  <a:lnTo>
                    <a:pt x="206197" y="186486"/>
                  </a:lnTo>
                  <a:lnTo>
                    <a:pt x="184700" y="135534"/>
                  </a:lnTo>
                  <a:lnTo>
                    <a:pt x="123571" y="108318"/>
                  </a:lnTo>
                  <a:lnTo>
                    <a:pt x="95783" y="100505"/>
                  </a:lnTo>
                  <a:lnTo>
                    <a:pt x="78573" y="93289"/>
                  </a:lnTo>
                  <a:lnTo>
                    <a:pt x="69808" y="85027"/>
                  </a:lnTo>
                  <a:lnTo>
                    <a:pt x="67360" y="74079"/>
                  </a:lnTo>
                  <a:lnTo>
                    <a:pt x="67360" y="73329"/>
                  </a:lnTo>
                  <a:lnTo>
                    <a:pt x="69507" y="64439"/>
                  </a:lnTo>
                  <a:lnTo>
                    <a:pt x="75877" y="57227"/>
                  </a:lnTo>
                  <a:lnTo>
                    <a:pt x="86364" y="52389"/>
                  </a:lnTo>
                  <a:lnTo>
                    <a:pt x="100863" y="50622"/>
                  </a:lnTo>
                  <a:lnTo>
                    <a:pt x="117466" y="52384"/>
                  </a:lnTo>
                  <a:lnTo>
                    <a:pt x="134315" y="57462"/>
                  </a:lnTo>
                  <a:lnTo>
                    <a:pt x="151373" y="65543"/>
                  </a:lnTo>
                  <a:lnTo>
                    <a:pt x="168605" y="76314"/>
                  </a:lnTo>
                  <a:lnTo>
                    <a:pt x="198386" y="33134"/>
                  </a:lnTo>
                  <a:lnTo>
                    <a:pt x="177454" y="19004"/>
                  </a:lnTo>
                  <a:lnTo>
                    <a:pt x="154324" y="8609"/>
                  </a:lnTo>
                  <a:lnTo>
                    <a:pt x="129031" y="2192"/>
                  </a:lnTo>
                  <a:lnTo>
                    <a:pt x="101612" y="0"/>
                  </a:lnTo>
                  <a:close/>
                </a:path>
              </a:pathLst>
            </a:custGeom>
            <a:solidFill>
              <a:srgbClr val="FFFFFF"/>
            </a:solidFill>
          </p:spPr>
          <p:txBody>
            <a:bodyPr wrap="square" lIns="0" tIns="0" rIns="0" bIns="0" rtlCol="0"/>
            <a:lstStyle/>
            <a:p>
              <a:endParaRPr lang="en-US" noProof="0"/>
            </a:p>
          </p:txBody>
        </p:sp>
        <p:pic>
          <p:nvPicPr>
            <p:cNvPr id="27" name="object 21">
              <a:extLst>
                <a:ext uri="{FF2B5EF4-FFF2-40B4-BE49-F238E27FC236}">
                  <a16:creationId xmlns:a16="http://schemas.microsoft.com/office/drawing/2014/main" id="{1A1E6B5B-06D9-45F5-8A86-882DBF5A90B1}"/>
                </a:ext>
              </a:extLst>
            </p:cNvPr>
            <p:cNvPicPr/>
            <p:nvPr/>
          </p:nvPicPr>
          <p:blipFill>
            <a:blip r:embed="rId13" cstate="print"/>
            <a:stretch>
              <a:fillRect/>
            </a:stretch>
          </p:blipFill>
          <p:spPr>
            <a:xfrm>
              <a:off x="5077213" y="5436015"/>
              <a:ext cx="215887" cy="207695"/>
            </a:xfrm>
            <a:prstGeom prst="rect">
              <a:avLst/>
            </a:prstGeom>
          </p:spPr>
        </p:pic>
        <p:sp>
          <p:nvSpPr>
            <p:cNvPr id="28" name="object 22">
              <a:extLst>
                <a:ext uri="{FF2B5EF4-FFF2-40B4-BE49-F238E27FC236}">
                  <a16:creationId xmlns:a16="http://schemas.microsoft.com/office/drawing/2014/main" id="{40BCF3FD-74FA-4800-AF74-B88B512FA7A9}"/>
                </a:ext>
              </a:extLst>
            </p:cNvPr>
            <p:cNvSpPr/>
            <p:nvPr/>
          </p:nvSpPr>
          <p:spPr>
            <a:xfrm>
              <a:off x="5332476" y="5367527"/>
              <a:ext cx="57150" cy="271780"/>
            </a:xfrm>
            <a:custGeom>
              <a:avLst/>
              <a:gdLst/>
              <a:ahLst/>
              <a:cxnLst/>
              <a:rect l="l" t="t" r="r" b="b"/>
              <a:pathLst>
                <a:path w="57150" h="271779">
                  <a:moveTo>
                    <a:pt x="56578" y="0"/>
                  </a:moveTo>
                  <a:lnTo>
                    <a:pt x="0" y="0"/>
                  </a:lnTo>
                  <a:lnTo>
                    <a:pt x="0" y="271716"/>
                  </a:lnTo>
                  <a:lnTo>
                    <a:pt x="56578" y="271716"/>
                  </a:lnTo>
                  <a:lnTo>
                    <a:pt x="56578" y="0"/>
                  </a:lnTo>
                  <a:close/>
                </a:path>
              </a:pathLst>
            </a:custGeom>
            <a:solidFill>
              <a:srgbClr val="FFFFFF"/>
            </a:solidFill>
          </p:spPr>
          <p:txBody>
            <a:bodyPr wrap="square" lIns="0" tIns="0" rIns="0" bIns="0" rtlCol="0"/>
            <a:lstStyle/>
            <a:p>
              <a:endParaRPr lang="en-US" noProof="0"/>
            </a:p>
          </p:txBody>
        </p:sp>
        <p:pic>
          <p:nvPicPr>
            <p:cNvPr id="29" name="object 23">
              <a:extLst>
                <a:ext uri="{FF2B5EF4-FFF2-40B4-BE49-F238E27FC236}">
                  <a16:creationId xmlns:a16="http://schemas.microsoft.com/office/drawing/2014/main" id="{3A277BBA-CDE9-46F0-A67B-10B59078083A}"/>
                </a:ext>
              </a:extLst>
            </p:cNvPr>
            <p:cNvPicPr/>
            <p:nvPr/>
          </p:nvPicPr>
          <p:blipFill>
            <a:blip r:embed="rId14" cstate="print"/>
            <a:stretch>
              <a:fillRect/>
            </a:stretch>
          </p:blipFill>
          <p:spPr>
            <a:xfrm>
              <a:off x="5448251" y="5439741"/>
              <a:ext cx="182765" cy="203225"/>
            </a:xfrm>
            <a:prstGeom prst="rect">
              <a:avLst/>
            </a:prstGeom>
          </p:spPr>
        </p:pic>
        <p:pic>
          <p:nvPicPr>
            <p:cNvPr id="30" name="object 24">
              <a:extLst>
                <a:ext uri="{FF2B5EF4-FFF2-40B4-BE49-F238E27FC236}">
                  <a16:creationId xmlns:a16="http://schemas.microsoft.com/office/drawing/2014/main" id="{9CEC140D-F27C-4791-AA88-492E410075D2}"/>
                </a:ext>
              </a:extLst>
            </p:cNvPr>
            <p:cNvPicPr/>
            <p:nvPr/>
          </p:nvPicPr>
          <p:blipFill>
            <a:blip r:embed="rId15" cstate="print"/>
            <a:stretch>
              <a:fillRect/>
            </a:stretch>
          </p:blipFill>
          <p:spPr>
            <a:xfrm>
              <a:off x="5674569" y="5388736"/>
              <a:ext cx="127292" cy="253860"/>
            </a:xfrm>
            <a:prstGeom prst="rect">
              <a:avLst/>
            </a:prstGeom>
          </p:spPr>
        </p:pic>
        <p:sp>
          <p:nvSpPr>
            <p:cNvPr id="31" name="object 25">
              <a:extLst>
                <a:ext uri="{FF2B5EF4-FFF2-40B4-BE49-F238E27FC236}">
                  <a16:creationId xmlns:a16="http://schemas.microsoft.com/office/drawing/2014/main" id="{C23A1615-0D60-41C1-AB7F-DB5618D2B892}"/>
                </a:ext>
              </a:extLst>
            </p:cNvPr>
            <p:cNvSpPr/>
            <p:nvPr/>
          </p:nvSpPr>
          <p:spPr>
            <a:xfrm>
              <a:off x="5852122" y="5367527"/>
              <a:ext cx="59690" cy="271780"/>
            </a:xfrm>
            <a:custGeom>
              <a:avLst/>
              <a:gdLst/>
              <a:ahLst/>
              <a:cxnLst/>
              <a:rect l="l" t="t" r="r" b="b"/>
              <a:pathLst>
                <a:path w="59689" h="271779">
                  <a:moveTo>
                    <a:pt x="58064" y="72212"/>
                  </a:moveTo>
                  <a:lnTo>
                    <a:pt x="1485" y="72212"/>
                  </a:lnTo>
                  <a:lnTo>
                    <a:pt x="1485" y="271716"/>
                  </a:lnTo>
                  <a:lnTo>
                    <a:pt x="58064" y="271716"/>
                  </a:lnTo>
                  <a:lnTo>
                    <a:pt x="58064" y="72212"/>
                  </a:lnTo>
                  <a:close/>
                </a:path>
                <a:path w="59689" h="271779">
                  <a:moveTo>
                    <a:pt x="59563" y="0"/>
                  </a:moveTo>
                  <a:lnTo>
                    <a:pt x="0" y="0"/>
                  </a:lnTo>
                  <a:lnTo>
                    <a:pt x="0" y="50253"/>
                  </a:lnTo>
                  <a:lnTo>
                    <a:pt x="59563" y="50253"/>
                  </a:lnTo>
                  <a:lnTo>
                    <a:pt x="59563" y="0"/>
                  </a:lnTo>
                  <a:close/>
                </a:path>
              </a:pathLst>
            </a:custGeom>
            <a:solidFill>
              <a:srgbClr val="FFFFFF"/>
            </a:solidFill>
          </p:spPr>
          <p:txBody>
            <a:bodyPr wrap="square" lIns="0" tIns="0" rIns="0" bIns="0" rtlCol="0"/>
            <a:lstStyle/>
            <a:p>
              <a:endParaRPr lang="en-US" noProof="0"/>
            </a:p>
          </p:txBody>
        </p:sp>
        <p:pic>
          <p:nvPicPr>
            <p:cNvPr id="35" name="object 26">
              <a:extLst>
                <a:ext uri="{FF2B5EF4-FFF2-40B4-BE49-F238E27FC236}">
                  <a16:creationId xmlns:a16="http://schemas.microsoft.com/office/drawing/2014/main" id="{436A4E54-FEDF-4B58-8A28-AEB651EBB509}"/>
                </a:ext>
              </a:extLst>
            </p:cNvPr>
            <p:cNvPicPr/>
            <p:nvPr/>
          </p:nvPicPr>
          <p:blipFill>
            <a:blip r:embed="rId16" cstate="print"/>
            <a:stretch>
              <a:fillRect/>
            </a:stretch>
          </p:blipFill>
          <p:spPr>
            <a:xfrm>
              <a:off x="5961186" y="5436015"/>
              <a:ext cx="215887" cy="207695"/>
            </a:xfrm>
            <a:prstGeom prst="rect">
              <a:avLst/>
            </a:prstGeom>
          </p:spPr>
        </p:pic>
        <p:pic>
          <p:nvPicPr>
            <p:cNvPr id="38" name="object 27">
              <a:extLst>
                <a:ext uri="{FF2B5EF4-FFF2-40B4-BE49-F238E27FC236}">
                  <a16:creationId xmlns:a16="http://schemas.microsoft.com/office/drawing/2014/main" id="{C25D1382-5F1A-40B3-BF6A-5BFB47831489}"/>
                </a:ext>
              </a:extLst>
            </p:cNvPr>
            <p:cNvPicPr/>
            <p:nvPr/>
          </p:nvPicPr>
          <p:blipFill>
            <a:blip r:embed="rId17" cstate="print"/>
            <a:stretch>
              <a:fillRect/>
            </a:stretch>
          </p:blipFill>
          <p:spPr>
            <a:xfrm>
              <a:off x="6225475" y="5436020"/>
              <a:ext cx="182765" cy="203225"/>
            </a:xfrm>
            <a:prstGeom prst="rect">
              <a:avLst/>
            </a:prstGeom>
          </p:spPr>
        </p:pic>
        <p:pic>
          <p:nvPicPr>
            <p:cNvPr id="39" name="object 28">
              <a:extLst>
                <a:ext uri="{FF2B5EF4-FFF2-40B4-BE49-F238E27FC236}">
                  <a16:creationId xmlns:a16="http://schemas.microsoft.com/office/drawing/2014/main" id="{E48D4A5E-DED7-45F9-83E3-A57D58F72E67}"/>
                </a:ext>
              </a:extLst>
            </p:cNvPr>
            <p:cNvPicPr/>
            <p:nvPr/>
          </p:nvPicPr>
          <p:blipFill>
            <a:blip r:embed="rId18" cstate="print"/>
            <a:stretch>
              <a:fillRect/>
            </a:stretch>
          </p:blipFill>
          <p:spPr>
            <a:xfrm>
              <a:off x="6449196" y="5436755"/>
              <a:ext cx="161912" cy="206209"/>
            </a:xfrm>
            <a:prstGeom prst="rect">
              <a:avLst/>
            </a:prstGeom>
          </p:spPr>
        </p:pic>
      </p:grpSp>
      <p:sp>
        <p:nvSpPr>
          <p:cNvPr id="40" name="object 30">
            <a:extLst>
              <a:ext uri="{FF2B5EF4-FFF2-40B4-BE49-F238E27FC236}">
                <a16:creationId xmlns:a16="http://schemas.microsoft.com/office/drawing/2014/main" id="{6DE4A498-7922-4602-9809-826F37CE5200}"/>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bg1"/>
                </a:solidFill>
                <a:latin typeface="+mj-lt"/>
                <a:cs typeface="Gotham"/>
              </a:rPr>
              <a:t>© 2022 DSS Sustainable Solutions</a:t>
            </a:r>
          </a:p>
          <a:p>
            <a:pPr marL="8977" algn="r">
              <a:spcBef>
                <a:spcPts val="71"/>
              </a:spcBef>
            </a:pPr>
            <a:r>
              <a:rPr lang="en-US" sz="900" noProof="0">
                <a:solidFill>
                  <a:schemeClr val="bg1"/>
                </a:solidFill>
                <a:latin typeface="+mj-lt"/>
                <a:cs typeface="Gotham"/>
              </a:rPr>
              <a:t>All rights reserved. Confidential</a:t>
            </a:r>
          </a:p>
        </p:txBody>
      </p:sp>
    </p:spTree>
    <p:extLst>
      <p:ext uri="{BB962C8B-B14F-4D97-AF65-F5344CB8AC3E}">
        <p14:creationId xmlns:p14="http://schemas.microsoft.com/office/powerpoint/2010/main" val="134338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white_DSS+">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80CA415-D8BC-2239-551F-32C8EA663F27}"/>
              </a:ext>
            </a:extLst>
          </p:cNvPr>
          <p:cNvPicPr>
            <a:picLocks noChangeAspect="1"/>
          </p:cNvPicPr>
          <p:nvPr userDrawn="1"/>
        </p:nvPicPr>
        <p:blipFill rotWithShape="1">
          <a:blip r:embed="rId2">
            <a:alphaModFix amt="35000"/>
          </a:blip>
          <a:srcRect r="30858"/>
          <a:stretch/>
        </p:blipFill>
        <p:spPr>
          <a:xfrm>
            <a:off x="14603" y="9884"/>
            <a:ext cx="12177397" cy="6857999"/>
          </a:xfrm>
          <a:prstGeom prst="rect">
            <a:avLst/>
          </a:prstGeom>
          <a:solidFill>
            <a:schemeClr val="bg1"/>
          </a:solidFill>
        </p:spPr>
      </p:pic>
      <p:sp>
        <p:nvSpPr>
          <p:cNvPr id="36" name="Forme libre : forme 35">
            <a:extLst>
              <a:ext uri="{FF2B5EF4-FFF2-40B4-BE49-F238E27FC236}">
                <a16:creationId xmlns:a16="http://schemas.microsoft.com/office/drawing/2014/main" id="{31BDACD9-B8C2-4713-9C8E-3BDB5BAF50F9}"/>
              </a:ext>
            </a:extLst>
          </p:cNvPr>
          <p:cNvSpPr/>
          <p:nvPr userDrawn="1"/>
        </p:nvSpPr>
        <p:spPr>
          <a:xfrm>
            <a:off x="7020037"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3" y="3629044"/>
            <a:ext cx="6708775" cy="325437"/>
          </a:xfrm>
          <a:prstGeom prst="rect">
            <a:avLst/>
          </a:prstGeom>
        </p:spPr>
        <p:txBody>
          <a:bodyPr lIns="0" anchor="ctr"/>
          <a:lstStyle>
            <a:lvl1pPr marL="0" indent="0">
              <a:buFontTx/>
              <a:buNone/>
              <a:defRPr sz="1800" cap="all" spc="100" baseline="0">
                <a:solidFill>
                  <a:schemeClr val="tx2"/>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34" name="Espace réservé du texte 2">
            <a:extLst>
              <a:ext uri="{FF2B5EF4-FFF2-40B4-BE49-F238E27FC236}">
                <a16:creationId xmlns:a16="http://schemas.microsoft.com/office/drawing/2014/main" id="{F52362FA-5421-4C68-9EE0-779AE12371CA}"/>
              </a:ext>
            </a:extLst>
          </p:cNvPr>
          <p:cNvSpPr>
            <a:spLocks noGrp="1"/>
          </p:cNvSpPr>
          <p:nvPr>
            <p:ph type="body" sz="quarter" idx="12"/>
          </p:nvPr>
        </p:nvSpPr>
        <p:spPr>
          <a:xfrm>
            <a:off x="434975" y="4164802"/>
            <a:ext cx="6708775" cy="1455738"/>
          </a:xfrm>
          <a:prstGeom prst="rect">
            <a:avLst/>
          </a:prstGeom>
        </p:spPr>
        <p:txBody>
          <a:bodyPr lIns="0" anchor="t"/>
          <a:lstStyle>
            <a:lvl1pPr marL="0" indent="0">
              <a:buNone/>
              <a:defRPr lang="en-US" sz="1400" spc="100" baseline="0" noProof="0" dirty="0">
                <a:solidFill>
                  <a:schemeClr val="tx2"/>
                </a:solidFill>
                <a:latin typeface="+mj-lt"/>
              </a:defRPr>
            </a:lvl1pPr>
            <a:lvl2pPr marL="457200" indent="0">
              <a:buNone/>
              <a:defRPr lang="en-US" sz="1400" spc="100" baseline="0" noProof="0" dirty="0">
                <a:solidFill>
                  <a:schemeClr val="tx2"/>
                </a:solidFill>
                <a:latin typeface="+mj-lt"/>
              </a:defRPr>
            </a:lvl2pPr>
            <a:lvl3pPr marL="914400" indent="0">
              <a:buNone/>
              <a:defRPr lang="en-US" sz="1400" spc="100" baseline="0" noProof="0" dirty="0">
                <a:solidFill>
                  <a:schemeClr val="tx2"/>
                </a:solidFill>
                <a:latin typeface="+mj-lt"/>
              </a:defRPr>
            </a:lvl3pPr>
            <a:lvl4pPr marL="1371600" indent="0">
              <a:buNone/>
              <a:defRPr lang="en-US" sz="1400" spc="100" baseline="0" noProof="0" dirty="0">
                <a:solidFill>
                  <a:schemeClr val="tx2"/>
                </a:solidFill>
                <a:latin typeface="+mj-lt"/>
              </a:defRPr>
            </a:lvl4pPr>
            <a:lvl5pPr marL="1828800" indent="0">
              <a:buNone/>
              <a:defRPr lang="en-US" sz="1400" spc="100" baseline="0" noProof="0" dirty="0">
                <a:solidFill>
                  <a:schemeClr val="tx2"/>
                </a:solidFill>
                <a:latin typeface="+mj-lt"/>
              </a:defRPr>
            </a:lvl5pPr>
          </a:lstStyle>
          <a:p>
            <a:pPr marL="228600" lvl="0" indent="-228600">
              <a:lnSpc>
                <a:spcPct val="120000"/>
              </a:lnSpc>
              <a:spcBef>
                <a:spcPts val="0"/>
              </a:spcBef>
            </a:pPr>
            <a:r>
              <a:rPr lang="en-US" noProof="0" err="1"/>
              <a:t>Cliquez</a:t>
            </a:r>
            <a:r>
              <a:rPr lang="en-US" noProof="0"/>
              <a:t> pour modifier les styles du </a:t>
            </a:r>
            <a:r>
              <a:rPr lang="en-US" noProof="0" err="1"/>
              <a:t>texte</a:t>
            </a:r>
            <a:r>
              <a:rPr lang="en-US" noProof="0"/>
              <a:t> du masque</a:t>
            </a:r>
          </a:p>
          <a:p>
            <a:pPr marL="685800" lvl="1" indent="-228600">
              <a:lnSpc>
                <a:spcPct val="120000"/>
              </a:lnSpc>
              <a:spcBef>
                <a:spcPts val="0"/>
              </a:spcBef>
            </a:pPr>
            <a:r>
              <a:rPr lang="en-US" noProof="0" err="1"/>
              <a:t>Deuxième</a:t>
            </a:r>
            <a:r>
              <a:rPr lang="en-US" noProof="0"/>
              <a:t> </a:t>
            </a:r>
            <a:r>
              <a:rPr lang="en-US" noProof="0" err="1"/>
              <a:t>niveau</a:t>
            </a:r>
            <a:endParaRPr lang="en-US" noProof="0"/>
          </a:p>
          <a:p>
            <a:pPr marL="1143000" lvl="2" indent="-228600">
              <a:lnSpc>
                <a:spcPct val="120000"/>
              </a:lnSpc>
              <a:spcBef>
                <a:spcPts val="0"/>
              </a:spcBef>
            </a:pPr>
            <a:r>
              <a:rPr lang="en-US" noProof="0" err="1"/>
              <a:t>Troisième</a:t>
            </a:r>
            <a:r>
              <a:rPr lang="en-US" noProof="0"/>
              <a:t> </a:t>
            </a:r>
            <a:r>
              <a:rPr lang="en-US" noProof="0" err="1"/>
              <a:t>niveau</a:t>
            </a:r>
            <a:endParaRPr lang="en-US" noProof="0"/>
          </a:p>
          <a:p>
            <a:pPr marL="1600200" lvl="3" indent="-228600">
              <a:lnSpc>
                <a:spcPct val="120000"/>
              </a:lnSpc>
              <a:spcBef>
                <a:spcPts val="0"/>
              </a:spcBef>
            </a:pPr>
            <a:r>
              <a:rPr lang="en-US" noProof="0" err="1"/>
              <a:t>Quatrième</a:t>
            </a:r>
            <a:r>
              <a:rPr lang="en-US" noProof="0"/>
              <a:t> </a:t>
            </a:r>
            <a:r>
              <a:rPr lang="en-US" noProof="0" err="1"/>
              <a:t>niveau</a:t>
            </a:r>
            <a:endParaRPr lang="en-US" noProof="0"/>
          </a:p>
          <a:p>
            <a:pPr marL="2057400" lvl="4" indent="-228600">
              <a:lnSpc>
                <a:spcPct val="120000"/>
              </a:lnSpc>
              <a:spcBef>
                <a:spcPts val="0"/>
              </a:spcBef>
            </a:pPr>
            <a:r>
              <a:rPr lang="en-US" noProof="0" err="1"/>
              <a:t>Cinquième</a:t>
            </a:r>
            <a:r>
              <a:rPr lang="en-US" noProof="0"/>
              <a:t> </a:t>
            </a:r>
            <a:r>
              <a:rPr lang="en-US" noProof="0" err="1"/>
              <a:t>niveau</a:t>
            </a:r>
            <a:endParaRPr lang="en-US" noProof="0"/>
          </a:p>
        </p:txBody>
      </p:sp>
      <p:sp>
        <p:nvSpPr>
          <p:cNvPr id="2" name="Titre 1">
            <a:extLst>
              <a:ext uri="{FF2B5EF4-FFF2-40B4-BE49-F238E27FC236}">
                <a16:creationId xmlns:a16="http://schemas.microsoft.com/office/drawing/2014/main" id="{AC6D3CDB-30D2-40B6-BC62-73FA75259F5C}"/>
              </a:ext>
            </a:extLst>
          </p:cNvPr>
          <p:cNvSpPr>
            <a:spLocks noGrp="1"/>
          </p:cNvSpPr>
          <p:nvPr>
            <p:ph type="title"/>
          </p:nvPr>
        </p:nvSpPr>
        <p:spPr>
          <a:xfrm>
            <a:off x="434975" y="2014963"/>
            <a:ext cx="6708773" cy="1325563"/>
          </a:xfrm>
          <a:prstGeom prst="rect">
            <a:avLst/>
          </a:prstGeom>
        </p:spPr>
        <p:txBody>
          <a:bodyPr/>
          <a:lstStyle>
            <a:lvl1pPr>
              <a:defRPr sz="2800" b="1" spc="100" baseline="0">
                <a:solidFill>
                  <a:schemeClr val="tx2"/>
                </a:solidFill>
              </a:defRPr>
            </a:lvl1pPr>
          </a:lstStyle>
          <a:p>
            <a:r>
              <a:rPr lang="fr-FR"/>
              <a:t>Modifiez le style du titre</a:t>
            </a:r>
            <a:endParaRPr lang="en-US"/>
          </a:p>
        </p:txBody>
      </p:sp>
      <p:pic>
        <p:nvPicPr>
          <p:cNvPr id="13" name="Picture 6">
            <a:extLst>
              <a:ext uri="{FF2B5EF4-FFF2-40B4-BE49-F238E27FC236}">
                <a16:creationId xmlns:a16="http://schemas.microsoft.com/office/drawing/2014/main" id="{2C87D5C8-AFFC-4B34-B4A5-567BD5D117EA}"/>
              </a:ext>
            </a:extLst>
          </p:cNvPr>
          <p:cNvPicPr>
            <a:picLocks noChangeAspect="1"/>
          </p:cNvPicPr>
          <p:nvPr userDrawn="1"/>
        </p:nvPicPr>
        <p:blipFill>
          <a:blip r:embed="rId3"/>
          <a:stretch>
            <a:fillRect/>
          </a:stretch>
        </p:blipFill>
        <p:spPr>
          <a:xfrm>
            <a:off x="434975" y="5932703"/>
            <a:ext cx="1807200" cy="586581"/>
          </a:xfrm>
          <a:prstGeom prst="rect">
            <a:avLst/>
          </a:prstGeom>
        </p:spPr>
      </p:pic>
      <p:sp>
        <p:nvSpPr>
          <p:cNvPr id="3" name="TextBox 2">
            <a:extLst>
              <a:ext uri="{FF2B5EF4-FFF2-40B4-BE49-F238E27FC236}">
                <a16:creationId xmlns:a16="http://schemas.microsoft.com/office/drawing/2014/main" id="{7F232EF1-F3EF-20E5-D457-E222A9E129B4}"/>
              </a:ext>
            </a:extLst>
          </p:cNvPr>
          <p:cNvSpPr txBox="1"/>
          <p:nvPr userDrawn="1"/>
        </p:nvSpPr>
        <p:spPr>
          <a:xfrm>
            <a:off x="11053685" y="6297281"/>
            <a:ext cx="426399" cy="184666"/>
          </a:xfrm>
          <a:prstGeom prst="rect">
            <a:avLst/>
          </a:prstGeom>
          <a:noFill/>
        </p:spPr>
        <p:txBody>
          <a:bodyPr wrap="none" lIns="0" tIns="0" rIns="0" bIns="0" rtlCol="0">
            <a:spAutoFit/>
          </a:bodyPr>
          <a:lstStyle/>
          <a:p>
            <a:pPr algn="l"/>
            <a:r>
              <a:rPr lang="en-GB" sz="1200" b="0" noProof="0">
                <a:solidFill>
                  <a:schemeClr val="bg1">
                    <a:lumMod val="50000"/>
                  </a:schemeClr>
                </a:solidFill>
                <a:effectLst/>
                <a:latin typeface="Century Gothic" panose="020B0502020202020204" pitchFamily="34" charset="0"/>
                <a:ea typeface="Calibri" panose="020F0502020204030204" pitchFamily="34" charset="0"/>
                <a:cs typeface="Calibri" panose="020F0502020204030204" pitchFamily="34" charset="0"/>
              </a:rPr>
              <a:t>© DSS</a:t>
            </a:r>
            <a:endParaRPr lang="en-GB" sz="1200" b="0" i="0" noProof="0">
              <a:solidFill>
                <a:schemeClr val="bg1">
                  <a:lumMod val="50000"/>
                </a:schemeClr>
              </a:solidFill>
            </a:endParaRPr>
          </a:p>
        </p:txBody>
      </p:sp>
    </p:spTree>
    <p:extLst>
      <p:ext uri="{BB962C8B-B14F-4D97-AF65-F5344CB8AC3E}">
        <p14:creationId xmlns:p14="http://schemas.microsoft.com/office/powerpoint/2010/main" val="342000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white_DSS legacy">
    <p:spTree>
      <p:nvGrpSpPr>
        <p:cNvPr id="1" name=""/>
        <p:cNvGrpSpPr/>
        <p:nvPr/>
      </p:nvGrpSpPr>
      <p:grpSpPr>
        <a:xfrm>
          <a:off x="0" y="0"/>
          <a:ext cx="0" cy="0"/>
          <a:chOff x="0" y="0"/>
          <a:chExt cx="0" cy="0"/>
        </a:xfrm>
      </p:grpSpPr>
      <p:sp>
        <p:nvSpPr>
          <p:cNvPr id="36" name="Forme libre : forme 35">
            <a:extLst>
              <a:ext uri="{FF2B5EF4-FFF2-40B4-BE49-F238E27FC236}">
                <a16:creationId xmlns:a16="http://schemas.microsoft.com/office/drawing/2014/main" id="{31BDACD9-B8C2-4713-9C8E-3BDB5BAF50F9}"/>
              </a:ext>
            </a:extLst>
          </p:cNvPr>
          <p:cNvSpPr/>
          <p:nvPr userDrawn="1"/>
        </p:nvSpPr>
        <p:spPr>
          <a:xfrm>
            <a:off x="7020037"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3" y="3629044"/>
            <a:ext cx="6708775" cy="325437"/>
          </a:xfrm>
          <a:prstGeom prst="rect">
            <a:avLst/>
          </a:prstGeom>
        </p:spPr>
        <p:txBody>
          <a:bodyPr lIns="0" anchor="ctr"/>
          <a:lstStyle>
            <a:lvl1pPr marL="0" indent="0">
              <a:buFontTx/>
              <a:buNone/>
              <a:defRPr sz="1800" cap="all" spc="100" baseline="0">
                <a:solidFill>
                  <a:schemeClr val="tx2"/>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33" name="Rectangle 32">
            <a:extLst>
              <a:ext uri="{FF2B5EF4-FFF2-40B4-BE49-F238E27FC236}">
                <a16:creationId xmlns:a16="http://schemas.microsoft.com/office/drawing/2014/main" id="{ED61F2ED-BF11-4E58-A9F0-D278E86996B9}"/>
              </a:ext>
            </a:extLst>
          </p:cNvPr>
          <p:cNvSpPr/>
          <p:nvPr userDrawn="1"/>
        </p:nvSpPr>
        <p:spPr>
          <a:xfrm>
            <a:off x="11553560" y="6259944"/>
            <a:ext cx="290945" cy="259340"/>
          </a:xfrm>
          <a:prstGeom prst="rect">
            <a:avLst/>
          </a:prstGeom>
          <a:solidFill>
            <a:schemeClr val="bg1"/>
          </a:solidFill>
        </p:spPr>
        <p:txBody>
          <a:bodyPr wrap="none" lIns="0" tIns="0" rIns="0" bIns="0" anchor="ctr" anchorCtr="0">
            <a:noAutofit/>
          </a:bodyPr>
          <a:lstStyle/>
          <a:p>
            <a:pPr algn="ctr"/>
            <a:fld id="{F2CC696A-08CF-DF45-B107-982D2B22E78B}" type="slidenum">
              <a:rPr lang="en-US" sz="800" baseline="0" noProof="0" smtClean="0">
                <a:solidFill>
                  <a:srgbClr val="000000"/>
                </a:solidFill>
                <a:latin typeface="+mj-lt"/>
                <a:ea typeface="Arial" charset="0"/>
                <a:cs typeface="Calibri Light" panose="020F0302020204030204" pitchFamily="34" charset="0"/>
              </a:rPr>
              <a:pPr algn="ctr"/>
              <a:t>‹N›</a:t>
            </a:fld>
            <a:endParaRPr lang="en-US" sz="800" baseline="0" noProof="0">
              <a:solidFill>
                <a:srgbClr val="000000"/>
              </a:solidFill>
              <a:latin typeface="+mj-lt"/>
              <a:cs typeface="Calibri Light" panose="020F0302020204030204" pitchFamily="34" charset="0"/>
            </a:endParaRPr>
          </a:p>
        </p:txBody>
      </p:sp>
      <p:sp>
        <p:nvSpPr>
          <p:cNvPr id="34" name="Espace réservé du texte 2">
            <a:extLst>
              <a:ext uri="{FF2B5EF4-FFF2-40B4-BE49-F238E27FC236}">
                <a16:creationId xmlns:a16="http://schemas.microsoft.com/office/drawing/2014/main" id="{F52362FA-5421-4C68-9EE0-779AE12371CA}"/>
              </a:ext>
            </a:extLst>
          </p:cNvPr>
          <p:cNvSpPr>
            <a:spLocks noGrp="1"/>
          </p:cNvSpPr>
          <p:nvPr>
            <p:ph type="body" sz="quarter" idx="12"/>
          </p:nvPr>
        </p:nvSpPr>
        <p:spPr>
          <a:xfrm>
            <a:off x="434975" y="4164802"/>
            <a:ext cx="6708775" cy="1455738"/>
          </a:xfrm>
          <a:prstGeom prst="rect">
            <a:avLst/>
          </a:prstGeom>
        </p:spPr>
        <p:txBody>
          <a:bodyPr lIns="0" anchor="t"/>
          <a:lstStyle>
            <a:lvl1pPr marL="0" indent="0">
              <a:buNone/>
              <a:defRPr lang="en-US" sz="1400" spc="100" baseline="0" noProof="0" dirty="0">
                <a:solidFill>
                  <a:schemeClr val="tx2"/>
                </a:solidFill>
                <a:latin typeface="+mj-lt"/>
              </a:defRPr>
            </a:lvl1pPr>
            <a:lvl2pPr marL="457200" indent="0">
              <a:buNone/>
              <a:defRPr lang="en-US" sz="1400" spc="100" baseline="0" noProof="0" dirty="0">
                <a:solidFill>
                  <a:schemeClr val="tx2"/>
                </a:solidFill>
                <a:latin typeface="+mj-lt"/>
              </a:defRPr>
            </a:lvl2pPr>
            <a:lvl3pPr marL="914400" indent="0">
              <a:buNone/>
              <a:defRPr lang="en-US" sz="1400" spc="100" baseline="0" noProof="0" dirty="0">
                <a:solidFill>
                  <a:schemeClr val="tx2"/>
                </a:solidFill>
                <a:latin typeface="+mj-lt"/>
              </a:defRPr>
            </a:lvl3pPr>
            <a:lvl4pPr marL="1371600" indent="0">
              <a:buNone/>
              <a:defRPr lang="en-US" sz="1400" spc="100" baseline="0" noProof="0" dirty="0">
                <a:solidFill>
                  <a:schemeClr val="tx2"/>
                </a:solidFill>
                <a:latin typeface="+mj-lt"/>
              </a:defRPr>
            </a:lvl4pPr>
            <a:lvl5pPr marL="1828800" indent="0">
              <a:buNone/>
              <a:defRPr lang="en-US" sz="1400" spc="100" baseline="0" noProof="0" dirty="0">
                <a:solidFill>
                  <a:schemeClr val="tx2"/>
                </a:solidFill>
                <a:latin typeface="+mj-lt"/>
              </a:defRPr>
            </a:lvl5pPr>
          </a:lstStyle>
          <a:p>
            <a:pPr marL="228600" lvl="0" indent="-228600">
              <a:lnSpc>
                <a:spcPct val="120000"/>
              </a:lnSpc>
              <a:spcBef>
                <a:spcPts val="0"/>
              </a:spcBef>
            </a:pPr>
            <a:r>
              <a:rPr lang="en-US" noProof="0" err="1"/>
              <a:t>Cliquez</a:t>
            </a:r>
            <a:r>
              <a:rPr lang="en-US" noProof="0"/>
              <a:t> pour modifier les styles du </a:t>
            </a:r>
            <a:r>
              <a:rPr lang="en-US" noProof="0" err="1"/>
              <a:t>texte</a:t>
            </a:r>
            <a:r>
              <a:rPr lang="en-US" noProof="0"/>
              <a:t> du masque</a:t>
            </a:r>
          </a:p>
          <a:p>
            <a:pPr marL="685800" lvl="1" indent="-228600">
              <a:lnSpc>
                <a:spcPct val="120000"/>
              </a:lnSpc>
              <a:spcBef>
                <a:spcPts val="0"/>
              </a:spcBef>
            </a:pPr>
            <a:r>
              <a:rPr lang="en-US" noProof="0" err="1"/>
              <a:t>Deuxième</a:t>
            </a:r>
            <a:r>
              <a:rPr lang="en-US" noProof="0"/>
              <a:t> </a:t>
            </a:r>
            <a:r>
              <a:rPr lang="en-US" noProof="0" err="1"/>
              <a:t>niveau</a:t>
            </a:r>
            <a:endParaRPr lang="en-US" noProof="0"/>
          </a:p>
          <a:p>
            <a:pPr marL="1143000" lvl="2" indent="-228600">
              <a:lnSpc>
                <a:spcPct val="120000"/>
              </a:lnSpc>
              <a:spcBef>
                <a:spcPts val="0"/>
              </a:spcBef>
            </a:pPr>
            <a:r>
              <a:rPr lang="en-US" noProof="0" err="1"/>
              <a:t>Troisième</a:t>
            </a:r>
            <a:r>
              <a:rPr lang="en-US" noProof="0"/>
              <a:t> </a:t>
            </a:r>
            <a:r>
              <a:rPr lang="en-US" noProof="0" err="1"/>
              <a:t>niveau</a:t>
            </a:r>
            <a:endParaRPr lang="en-US" noProof="0"/>
          </a:p>
          <a:p>
            <a:pPr marL="1600200" lvl="3" indent="-228600">
              <a:lnSpc>
                <a:spcPct val="120000"/>
              </a:lnSpc>
              <a:spcBef>
                <a:spcPts val="0"/>
              </a:spcBef>
            </a:pPr>
            <a:r>
              <a:rPr lang="en-US" noProof="0" err="1"/>
              <a:t>Quatrième</a:t>
            </a:r>
            <a:r>
              <a:rPr lang="en-US" noProof="0"/>
              <a:t> </a:t>
            </a:r>
            <a:r>
              <a:rPr lang="en-US" noProof="0" err="1"/>
              <a:t>niveau</a:t>
            </a:r>
            <a:endParaRPr lang="en-US" noProof="0"/>
          </a:p>
          <a:p>
            <a:pPr marL="2057400" lvl="4" indent="-228600">
              <a:lnSpc>
                <a:spcPct val="120000"/>
              </a:lnSpc>
              <a:spcBef>
                <a:spcPts val="0"/>
              </a:spcBef>
            </a:pPr>
            <a:r>
              <a:rPr lang="en-US" noProof="0" err="1"/>
              <a:t>Cinquième</a:t>
            </a:r>
            <a:r>
              <a:rPr lang="en-US" noProof="0"/>
              <a:t> </a:t>
            </a:r>
            <a:r>
              <a:rPr lang="en-US" noProof="0" err="1"/>
              <a:t>niveau</a:t>
            </a:r>
            <a:endParaRPr lang="en-US" noProof="0"/>
          </a:p>
        </p:txBody>
      </p:sp>
      <p:sp>
        <p:nvSpPr>
          <p:cNvPr id="2" name="Titre 1">
            <a:extLst>
              <a:ext uri="{FF2B5EF4-FFF2-40B4-BE49-F238E27FC236}">
                <a16:creationId xmlns:a16="http://schemas.microsoft.com/office/drawing/2014/main" id="{AC6D3CDB-30D2-40B6-BC62-73FA75259F5C}"/>
              </a:ext>
            </a:extLst>
          </p:cNvPr>
          <p:cNvSpPr>
            <a:spLocks noGrp="1"/>
          </p:cNvSpPr>
          <p:nvPr>
            <p:ph type="title"/>
          </p:nvPr>
        </p:nvSpPr>
        <p:spPr>
          <a:xfrm>
            <a:off x="434975" y="2014963"/>
            <a:ext cx="6708773" cy="1325563"/>
          </a:xfrm>
          <a:prstGeom prst="rect">
            <a:avLst/>
          </a:prstGeom>
        </p:spPr>
        <p:txBody>
          <a:bodyPr/>
          <a:lstStyle>
            <a:lvl1pPr>
              <a:defRPr sz="2800" b="1" spc="100" baseline="0">
                <a:solidFill>
                  <a:schemeClr val="tx2"/>
                </a:solidFill>
              </a:defRPr>
            </a:lvl1pPr>
          </a:lstStyle>
          <a:p>
            <a:r>
              <a:rPr lang="fr-FR"/>
              <a:t>Modifiez le style du titre</a:t>
            </a:r>
            <a:endParaRPr lang="en-US"/>
          </a:p>
        </p:txBody>
      </p:sp>
      <p:pic>
        <p:nvPicPr>
          <p:cNvPr id="9" name="Image 8">
            <a:extLst>
              <a:ext uri="{FF2B5EF4-FFF2-40B4-BE49-F238E27FC236}">
                <a16:creationId xmlns:a16="http://schemas.microsoft.com/office/drawing/2014/main" id="{A1E52D6A-316D-41D8-9482-B09FC277BC3D}"/>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34974" y="6303300"/>
            <a:ext cx="3178275" cy="155722"/>
          </a:xfrm>
          <a:prstGeom prst="rect">
            <a:avLst/>
          </a:prstGeom>
        </p:spPr>
      </p:pic>
      <p:sp>
        <p:nvSpPr>
          <p:cNvPr id="11" name="object 30">
            <a:extLst>
              <a:ext uri="{FF2B5EF4-FFF2-40B4-BE49-F238E27FC236}">
                <a16:creationId xmlns:a16="http://schemas.microsoft.com/office/drawing/2014/main" id="{2143EC63-D6D6-4224-A3FA-E9CE25B1ED5A}"/>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bg1"/>
                </a:solidFill>
                <a:latin typeface="+mj-lt"/>
                <a:cs typeface="Gotham"/>
              </a:rPr>
              <a:t>© 2022 DSS Sustainable Solutions</a:t>
            </a:r>
          </a:p>
          <a:p>
            <a:pPr marL="8977" algn="r">
              <a:spcBef>
                <a:spcPts val="71"/>
              </a:spcBef>
            </a:pPr>
            <a:r>
              <a:rPr lang="en-US" sz="900" noProof="0">
                <a:solidFill>
                  <a:schemeClr val="bg1"/>
                </a:solidFill>
                <a:latin typeface="+mj-lt"/>
                <a:cs typeface="Gotham"/>
              </a:rPr>
              <a:t>All rights reserved. Confidential</a:t>
            </a:r>
          </a:p>
        </p:txBody>
      </p:sp>
    </p:spTree>
    <p:extLst>
      <p:ext uri="{BB962C8B-B14F-4D97-AF65-F5344CB8AC3E}">
        <p14:creationId xmlns:p14="http://schemas.microsoft.com/office/powerpoint/2010/main" val="1256131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_DSS+">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D75878EC-ADB4-4745-9857-46247C22D471}"/>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4" y="414338"/>
            <a:ext cx="11299824" cy="325437"/>
          </a:xfrm>
          <a:prstGeom prst="rect">
            <a:avLst/>
          </a:prstGeom>
        </p:spPr>
        <p:txBody>
          <a:bodyPr lIns="0" anchor="ctr"/>
          <a:lstStyle>
            <a:lvl1pPr marL="0" indent="0">
              <a:buFontTx/>
              <a:buNone/>
              <a:defRPr sz="1400" cap="all" spc="100" baseline="0">
                <a:solidFill>
                  <a:schemeClr val="accent6"/>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b="1" spc="100" baseline="0" dirty="0">
                <a:solidFill>
                  <a:schemeClr val="accent6"/>
                </a:solidFill>
              </a:defRPr>
            </a:lvl1pPr>
          </a:lstStyle>
          <a:p>
            <a:pPr marL="228600" lvl="0" indent="-228600"/>
            <a:endParaRPr lang="en-US" noProof="0"/>
          </a:p>
        </p:txBody>
      </p:sp>
      <p:sp>
        <p:nvSpPr>
          <p:cNvPr id="3" name="Espace réservé du texte 2">
            <a:extLst>
              <a:ext uri="{FF2B5EF4-FFF2-40B4-BE49-F238E27FC236}">
                <a16:creationId xmlns:a16="http://schemas.microsoft.com/office/drawing/2014/main" id="{3BFD2B46-F360-47EE-B6F4-E23B0D18BE4B}"/>
              </a:ext>
            </a:extLst>
          </p:cNvPr>
          <p:cNvSpPr>
            <a:spLocks noGrp="1"/>
          </p:cNvSpPr>
          <p:nvPr>
            <p:ph type="body" sz="quarter" idx="12"/>
          </p:nvPr>
        </p:nvSpPr>
        <p:spPr>
          <a:xfrm>
            <a:off x="434975" y="1444752"/>
            <a:ext cx="11299825" cy="4412329"/>
          </a:xfrm>
          <a:prstGeom prst="rect">
            <a:avLst/>
          </a:prstGeom>
        </p:spPr>
        <p:txBody>
          <a:bodyPr lIns="0" anchor="t"/>
          <a:lstStyle>
            <a:lvl1pPr marL="0" indent="0">
              <a:lnSpc>
                <a:spcPct val="120000"/>
              </a:lnSpc>
              <a:spcBef>
                <a:spcPts val="0"/>
              </a:spcBef>
              <a:buNone/>
              <a:defRPr lang="fr-FR" sz="1400" spc="100" baseline="0" smtClean="0">
                <a:solidFill>
                  <a:schemeClr val="accent6"/>
                </a:solidFill>
              </a:defRPr>
            </a:lvl1pPr>
            <a:lvl2pPr marL="0" indent="0">
              <a:lnSpc>
                <a:spcPct val="120000"/>
              </a:lnSpc>
              <a:spcBef>
                <a:spcPts val="0"/>
              </a:spcBef>
              <a:defRPr lang="fr-FR" sz="1400" spc="100" baseline="0" smtClean="0">
                <a:solidFill>
                  <a:schemeClr val="accent6"/>
                </a:solidFill>
              </a:defRPr>
            </a:lvl2pPr>
            <a:lvl3pPr marL="0" indent="0">
              <a:lnSpc>
                <a:spcPct val="120000"/>
              </a:lnSpc>
              <a:spcBef>
                <a:spcPts val="0"/>
              </a:spcBef>
              <a:defRPr lang="fr-FR" sz="1400" spc="100" baseline="0" smtClean="0">
                <a:solidFill>
                  <a:schemeClr val="accent6"/>
                </a:solidFill>
              </a:defRPr>
            </a:lvl3pPr>
            <a:lvl4pPr marL="0" indent="0">
              <a:lnSpc>
                <a:spcPct val="120000"/>
              </a:lnSpc>
              <a:spcBef>
                <a:spcPts val="0"/>
              </a:spcBef>
              <a:defRPr lang="fr-FR" sz="1400" spc="100" baseline="0" smtClean="0">
                <a:solidFill>
                  <a:schemeClr val="accent6"/>
                </a:solidFill>
              </a:defRPr>
            </a:lvl4pPr>
            <a:lvl5pPr marL="0" indent="0">
              <a:lnSpc>
                <a:spcPct val="120000"/>
              </a:lnSpc>
              <a:spcBef>
                <a:spcPts val="0"/>
              </a:spcBef>
              <a:defRPr lang="en-US" sz="1400" spc="100" baseline="0">
                <a:solidFill>
                  <a:schemeClr val="accent6"/>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11" name="object 30">
            <a:extLst>
              <a:ext uri="{FF2B5EF4-FFF2-40B4-BE49-F238E27FC236}">
                <a16:creationId xmlns:a16="http://schemas.microsoft.com/office/drawing/2014/main" id="{04044605-D849-494D-86DC-1B2BEEFBD458}"/>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pic>
        <p:nvPicPr>
          <p:cNvPr id="13" name="Image 12">
            <a:extLst>
              <a:ext uri="{FF2B5EF4-FFF2-40B4-BE49-F238E27FC236}">
                <a16:creationId xmlns:a16="http://schemas.microsoft.com/office/drawing/2014/main" id="{5954CBF1-57A5-4315-9760-48EA54BE479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34974" y="6303300"/>
            <a:ext cx="3178275" cy="155722"/>
          </a:xfrm>
          <a:prstGeom prst="rect">
            <a:avLst/>
          </a:prstGeom>
        </p:spPr>
      </p:pic>
    </p:spTree>
    <p:extLst>
      <p:ext uri="{BB962C8B-B14F-4D97-AF65-F5344CB8AC3E}">
        <p14:creationId xmlns:p14="http://schemas.microsoft.com/office/powerpoint/2010/main" val="4055098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2_DSS+">
    <p:bg>
      <p:bgPr>
        <a:solidFill>
          <a:srgbClr val="F3F3F3"/>
        </a:solidFill>
        <a:effectLst/>
      </p:bgPr>
    </p:bg>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AD0741CE-4A0C-4B50-B857-951054FF6648}"/>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4" y="414338"/>
            <a:ext cx="11299824" cy="325437"/>
          </a:xfrm>
          <a:prstGeom prst="rect">
            <a:avLst/>
          </a:prstGeom>
        </p:spPr>
        <p:txBody>
          <a:bodyPr lIns="0" anchor="ctr"/>
          <a:lstStyle>
            <a:lvl1pPr marL="0" indent="0">
              <a:buFontTx/>
              <a:buNone/>
              <a:defRPr sz="1400" cap="all" spc="100" baseline="0">
                <a:solidFill>
                  <a:schemeClr val="accent6"/>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accent6"/>
                </a:solidFill>
              </a:defRPr>
            </a:lvl1pPr>
          </a:lstStyle>
          <a:p>
            <a:pPr marL="228600" lvl="0" indent="-228600"/>
            <a:endParaRPr lang="en-US" noProof="0"/>
          </a:p>
        </p:txBody>
      </p:sp>
      <p:sp>
        <p:nvSpPr>
          <p:cNvPr id="3" name="Espace réservé du texte 2">
            <a:extLst>
              <a:ext uri="{FF2B5EF4-FFF2-40B4-BE49-F238E27FC236}">
                <a16:creationId xmlns:a16="http://schemas.microsoft.com/office/drawing/2014/main" id="{3BFD2B46-F360-47EE-B6F4-E23B0D18BE4B}"/>
              </a:ext>
            </a:extLst>
          </p:cNvPr>
          <p:cNvSpPr>
            <a:spLocks noGrp="1"/>
          </p:cNvSpPr>
          <p:nvPr>
            <p:ph type="body" sz="quarter" idx="12"/>
          </p:nvPr>
        </p:nvSpPr>
        <p:spPr>
          <a:xfrm>
            <a:off x="434975" y="1444752"/>
            <a:ext cx="11299825" cy="4540124"/>
          </a:xfrm>
          <a:prstGeom prst="rect">
            <a:avLst/>
          </a:prstGeom>
        </p:spPr>
        <p:txBody>
          <a:bodyPr lIns="0" anchor="t"/>
          <a:lstStyle>
            <a:lvl1pPr marL="0" indent="0">
              <a:lnSpc>
                <a:spcPct val="120000"/>
              </a:lnSpc>
              <a:spcBef>
                <a:spcPts val="0"/>
              </a:spcBef>
              <a:buNone/>
              <a:defRPr lang="fr-FR" sz="1400" spc="100" baseline="0" smtClean="0">
                <a:solidFill>
                  <a:schemeClr val="accent6"/>
                </a:solidFill>
              </a:defRPr>
            </a:lvl1pPr>
            <a:lvl2pPr marL="0" indent="0">
              <a:lnSpc>
                <a:spcPct val="120000"/>
              </a:lnSpc>
              <a:spcBef>
                <a:spcPts val="0"/>
              </a:spcBef>
              <a:defRPr lang="fr-FR" sz="1400" spc="100" baseline="0" smtClean="0">
                <a:solidFill>
                  <a:schemeClr val="accent6"/>
                </a:solidFill>
              </a:defRPr>
            </a:lvl2pPr>
            <a:lvl3pPr marL="0" indent="0">
              <a:lnSpc>
                <a:spcPct val="120000"/>
              </a:lnSpc>
              <a:spcBef>
                <a:spcPts val="0"/>
              </a:spcBef>
              <a:defRPr lang="fr-FR" sz="1400" spc="100" baseline="0" smtClean="0">
                <a:solidFill>
                  <a:schemeClr val="accent6"/>
                </a:solidFill>
              </a:defRPr>
            </a:lvl3pPr>
            <a:lvl4pPr marL="0" indent="0">
              <a:lnSpc>
                <a:spcPct val="120000"/>
              </a:lnSpc>
              <a:spcBef>
                <a:spcPts val="0"/>
              </a:spcBef>
              <a:defRPr lang="fr-FR" sz="1400" spc="100" baseline="0" smtClean="0">
                <a:solidFill>
                  <a:schemeClr val="accent6"/>
                </a:solidFill>
              </a:defRPr>
            </a:lvl4pPr>
            <a:lvl5pPr marL="0" indent="0">
              <a:lnSpc>
                <a:spcPct val="120000"/>
              </a:lnSpc>
              <a:spcBef>
                <a:spcPts val="0"/>
              </a:spcBef>
              <a:defRPr lang="en-US" sz="1400" spc="100" baseline="0">
                <a:solidFill>
                  <a:schemeClr val="accent6"/>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0" name="object 30">
            <a:extLst>
              <a:ext uri="{FF2B5EF4-FFF2-40B4-BE49-F238E27FC236}">
                <a16:creationId xmlns:a16="http://schemas.microsoft.com/office/drawing/2014/main" id="{E1BEFFCC-D30E-453D-92AD-AC47A3641AFC}"/>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pic>
        <p:nvPicPr>
          <p:cNvPr id="9" name="Image 8">
            <a:extLst>
              <a:ext uri="{FF2B5EF4-FFF2-40B4-BE49-F238E27FC236}">
                <a16:creationId xmlns:a16="http://schemas.microsoft.com/office/drawing/2014/main" id="{7AF14442-E23A-4F56-97A2-A1A992206BDC}"/>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34974" y="6303300"/>
            <a:ext cx="3178275" cy="155722"/>
          </a:xfrm>
          <a:prstGeom prst="rect">
            <a:avLst/>
          </a:prstGeom>
        </p:spPr>
      </p:pic>
    </p:spTree>
    <p:extLst>
      <p:ext uri="{BB962C8B-B14F-4D97-AF65-F5344CB8AC3E}">
        <p14:creationId xmlns:p14="http://schemas.microsoft.com/office/powerpoint/2010/main" val="221583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_DSS+_Red">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EFF9557A-FDF9-4554-94F4-9C48B07440DF}"/>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4" y="414338"/>
            <a:ext cx="11299824" cy="325437"/>
          </a:xfrm>
          <a:prstGeom prst="rect">
            <a:avLst/>
          </a:prstGeom>
        </p:spPr>
        <p:txBody>
          <a:bodyPr lIns="0" anchor="ctr"/>
          <a:lstStyle>
            <a:lvl1pPr marL="0" indent="0">
              <a:buFontTx/>
              <a:buNone/>
              <a:defRPr sz="1400" cap="all" spc="100" baseline="0">
                <a:solidFill>
                  <a:srgbClr val="DA2128"/>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tx2"/>
                </a:solidFill>
              </a:defRPr>
            </a:lvl1pPr>
          </a:lstStyle>
          <a:p>
            <a:pPr marL="228600" lvl="0" indent="-228600"/>
            <a:endParaRPr lang="en-US" noProof="0"/>
          </a:p>
        </p:txBody>
      </p:sp>
      <p:sp>
        <p:nvSpPr>
          <p:cNvPr id="3" name="Espace réservé du texte 2">
            <a:extLst>
              <a:ext uri="{FF2B5EF4-FFF2-40B4-BE49-F238E27FC236}">
                <a16:creationId xmlns:a16="http://schemas.microsoft.com/office/drawing/2014/main" id="{3BFD2B46-F360-47EE-B6F4-E23B0D18BE4B}"/>
              </a:ext>
            </a:extLst>
          </p:cNvPr>
          <p:cNvSpPr>
            <a:spLocks noGrp="1"/>
          </p:cNvSpPr>
          <p:nvPr>
            <p:ph type="body" sz="quarter" idx="12"/>
          </p:nvPr>
        </p:nvSpPr>
        <p:spPr>
          <a:xfrm>
            <a:off x="434975" y="1444752"/>
            <a:ext cx="11299825" cy="4412329"/>
          </a:xfrm>
          <a:prstGeom prst="rect">
            <a:avLst/>
          </a:prstGeom>
        </p:spPr>
        <p:txBody>
          <a:bodyPr lIns="0" anchor="t"/>
          <a:lstStyle>
            <a:lvl1pPr marL="0" indent="0">
              <a:lnSpc>
                <a:spcPct val="120000"/>
              </a:lnSpc>
              <a:spcBef>
                <a:spcPts val="0"/>
              </a:spcBef>
              <a:buNone/>
              <a:defRPr lang="fr-FR" sz="1400" spc="100" baseline="0" smtClean="0">
                <a:solidFill>
                  <a:schemeClr val="accent6"/>
                </a:solidFill>
              </a:defRPr>
            </a:lvl1pPr>
            <a:lvl2pPr marL="0" indent="0">
              <a:lnSpc>
                <a:spcPct val="120000"/>
              </a:lnSpc>
              <a:spcBef>
                <a:spcPts val="0"/>
              </a:spcBef>
              <a:defRPr lang="fr-FR" sz="1400" spc="100" baseline="0" smtClean="0">
                <a:solidFill>
                  <a:schemeClr val="accent6"/>
                </a:solidFill>
              </a:defRPr>
            </a:lvl2pPr>
            <a:lvl3pPr marL="0" indent="0">
              <a:lnSpc>
                <a:spcPct val="120000"/>
              </a:lnSpc>
              <a:spcBef>
                <a:spcPts val="0"/>
              </a:spcBef>
              <a:defRPr lang="fr-FR" sz="1400" spc="100" baseline="0" smtClean="0">
                <a:solidFill>
                  <a:schemeClr val="accent6"/>
                </a:solidFill>
              </a:defRPr>
            </a:lvl3pPr>
            <a:lvl4pPr marL="0" indent="0">
              <a:lnSpc>
                <a:spcPct val="120000"/>
              </a:lnSpc>
              <a:spcBef>
                <a:spcPts val="0"/>
              </a:spcBef>
              <a:defRPr lang="fr-FR" sz="1400" spc="100" baseline="0" smtClean="0">
                <a:solidFill>
                  <a:schemeClr val="accent6"/>
                </a:solidFill>
              </a:defRPr>
            </a:lvl4pPr>
            <a:lvl5pPr marL="0" indent="0">
              <a:lnSpc>
                <a:spcPct val="120000"/>
              </a:lnSpc>
              <a:spcBef>
                <a:spcPts val="0"/>
              </a:spcBef>
              <a:defRPr lang="en-US" sz="1400" spc="100" baseline="0">
                <a:solidFill>
                  <a:schemeClr val="accent6"/>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5" name="Triangle rectangle 14">
            <a:extLst>
              <a:ext uri="{FF2B5EF4-FFF2-40B4-BE49-F238E27FC236}">
                <a16:creationId xmlns:a16="http://schemas.microsoft.com/office/drawing/2014/main" id="{650A5088-F648-4343-9091-F6F8CCD6D465}"/>
              </a:ext>
            </a:extLst>
          </p:cNvPr>
          <p:cNvSpPr/>
          <p:nvPr userDrawn="1"/>
        </p:nvSpPr>
        <p:spPr>
          <a:xfrm flipV="1">
            <a:off x="1" y="1"/>
            <a:ext cx="7820282" cy="26677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6" name="Triangle rectangle 15">
            <a:extLst>
              <a:ext uri="{FF2B5EF4-FFF2-40B4-BE49-F238E27FC236}">
                <a16:creationId xmlns:a16="http://schemas.microsoft.com/office/drawing/2014/main" id="{8263DC5B-26B8-4CDF-8B25-573807C2E36E}"/>
              </a:ext>
            </a:extLst>
          </p:cNvPr>
          <p:cNvSpPr/>
          <p:nvPr userDrawn="1"/>
        </p:nvSpPr>
        <p:spPr>
          <a:xfrm rot="5400000" flipV="1">
            <a:off x="9629501" y="2274324"/>
            <a:ext cx="4856162" cy="30751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7" name="Triangle rectangle 16">
            <a:extLst>
              <a:ext uri="{FF2B5EF4-FFF2-40B4-BE49-F238E27FC236}">
                <a16:creationId xmlns:a16="http://schemas.microsoft.com/office/drawing/2014/main" id="{58FBB2A1-ADD7-4EC7-BC9A-EF1FA8721485}"/>
              </a:ext>
            </a:extLst>
          </p:cNvPr>
          <p:cNvSpPr/>
          <p:nvPr userDrawn="1"/>
        </p:nvSpPr>
        <p:spPr>
          <a:xfrm rot="16200000" flipV="1">
            <a:off x="-2274323" y="4276163"/>
            <a:ext cx="4856162" cy="30751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8" name="Triangle rectangle 17">
            <a:extLst>
              <a:ext uri="{FF2B5EF4-FFF2-40B4-BE49-F238E27FC236}">
                <a16:creationId xmlns:a16="http://schemas.microsoft.com/office/drawing/2014/main" id="{E8E0275A-C165-40BB-9544-8CD877094391}"/>
              </a:ext>
            </a:extLst>
          </p:cNvPr>
          <p:cNvSpPr/>
          <p:nvPr userDrawn="1"/>
        </p:nvSpPr>
        <p:spPr>
          <a:xfrm rot="10800000" flipV="1">
            <a:off x="4371718" y="6594822"/>
            <a:ext cx="7820282" cy="26677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9" name="object 30">
            <a:extLst>
              <a:ext uri="{FF2B5EF4-FFF2-40B4-BE49-F238E27FC236}">
                <a16:creationId xmlns:a16="http://schemas.microsoft.com/office/drawing/2014/main" id="{157DB849-9D0B-461D-B339-CBC67D877DBF}"/>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pic>
        <p:nvPicPr>
          <p:cNvPr id="14" name="Image 13">
            <a:extLst>
              <a:ext uri="{FF2B5EF4-FFF2-40B4-BE49-F238E27FC236}">
                <a16:creationId xmlns:a16="http://schemas.microsoft.com/office/drawing/2014/main" id="{70952C0B-01BC-490E-BCF9-7D4FD2E3866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34974" y="6303300"/>
            <a:ext cx="3178275" cy="155722"/>
          </a:xfrm>
          <a:prstGeom prst="rect">
            <a:avLst/>
          </a:prstGeom>
        </p:spPr>
      </p:pic>
    </p:spTree>
    <p:extLst>
      <p:ext uri="{BB962C8B-B14F-4D97-AF65-F5344CB8AC3E}">
        <p14:creationId xmlns:p14="http://schemas.microsoft.com/office/powerpoint/2010/main" val="1127816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ard_DSS+_Green">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E9E86207-9282-436B-A993-05295EC097BE}"/>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4" y="414338"/>
            <a:ext cx="11299824" cy="325437"/>
          </a:xfrm>
          <a:prstGeom prst="rect">
            <a:avLst/>
          </a:prstGeom>
        </p:spPr>
        <p:txBody>
          <a:bodyPr lIns="0" anchor="ctr"/>
          <a:lstStyle>
            <a:lvl1pPr marL="0" indent="0">
              <a:buFontTx/>
              <a:buNone/>
              <a:defRPr sz="1400" cap="all" spc="100" baseline="0">
                <a:solidFill>
                  <a:srgbClr val="73A56B"/>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tx2"/>
                </a:solidFill>
              </a:defRPr>
            </a:lvl1pPr>
          </a:lstStyle>
          <a:p>
            <a:pPr marL="228600" lvl="0" indent="-228600"/>
            <a:endParaRPr lang="en-US" noProof="0"/>
          </a:p>
        </p:txBody>
      </p:sp>
      <p:sp>
        <p:nvSpPr>
          <p:cNvPr id="3" name="Espace réservé du texte 2">
            <a:extLst>
              <a:ext uri="{FF2B5EF4-FFF2-40B4-BE49-F238E27FC236}">
                <a16:creationId xmlns:a16="http://schemas.microsoft.com/office/drawing/2014/main" id="{3BFD2B46-F360-47EE-B6F4-E23B0D18BE4B}"/>
              </a:ext>
            </a:extLst>
          </p:cNvPr>
          <p:cNvSpPr>
            <a:spLocks noGrp="1"/>
          </p:cNvSpPr>
          <p:nvPr>
            <p:ph type="body" sz="quarter" idx="12"/>
          </p:nvPr>
        </p:nvSpPr>
        <p:spPr>
          <a:xfrm>
            <a:off x="434975" y="1444752"/>
            <a:ext cx="11299825" cy="4412329"/>
          </a:xfrm>
          <a:prstGeom prst="rect">
            <a:avLst/>
          </a:prstGeom>
        </p:spPr>
        <p:txBody>
          <a:bodyPr lIns="0" anchor="t"/>
          <a:lstStyle>
            <a:lvl1pPr marL="0" indent="0">
              <a:lnSpc>
                <a:spcPct val="120000"/>
              </a:lnSpc>
              <a:spcBef>
                <a:spcPts val="0"/>
              </a:spcBef>
              <a:buNone/>
              <a:defRPr lang="fr-FR" sz="1400" spc="100" baseline="0" smtClean="0">
                <a:solidFill>
                  <a:schemeClr val="accent6"/>
                </a:solidFill>
              </a:defRPr>
            </a:lvl1pPr>
            <a:lvl2pPr marL="0" indent="0">
              <a:lnSpc>
                <a:spcPct val="120000"/>
              </a:lnSpc>
              <a:spcBef>
                <a:spcPts val="0"/>
              </a:spcBef>
              <a:defRPr lang="fr-FR" sz="1400" spc="100" baseline="0" smtClean="0">
                <a:solidFill>
                  <a:schemeClr val="accent6"/>
                </a:solidFill>
              </a:defRPr>
            </a:lvl2pPr>
            <a:lvl3pPr marL="0" indent="0">
              <a:lnSpc>
                <a:spcPct val="120000"/>
              </a:lnSpc>
              <a:spcBef>
                <a:spcPts val="0"/>
              </a:spcBef>
              <a:defRPr lang="fr-FR" sz="1400" spc="100" baseline="0" smtClean="0">
                <a:solidFill>
                  <a:schemeClr val="accent6"/>
                </a:solidFill>
              </a:defRPr>
            </a:lvl3pPr>
            <a:lvl4pPr marL="0" indent="0">
              <a:lnSpc>
                <a:spcPct val="120000"/>
              </a:lnSpc>
              <a:spcBef>
                <a:spcPts val="0"/>
              </a:spcBef>
              <a:defRPr lang="fr-FR" sz="1400" spc="100" baseline="0" smtClean="0">
                <a:solidFill>
                  <a:schemeClr val="accent6"/>
                </a:solidFill>
              </a:defRPr>
            </a:lvl4pPr>
            <a:lvl5pPr marL="0" indent="0">
              <a:lnSpc>
                <a:spcPct val="120000"/>
              </a:lnSpc>
              <a:spcBef>
                <a:spcPts val="0"/>
              </a:spcBef>
              <a:defRPr lang="en-US" sz="1400" spc="100" baseline="0">
                <a:solidFill>
                  <a:schemeClr val="accent6"/>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5" name="Triangle rectangle 14">
            <a:extLst>
              <a:ext uri="{FF2B5EF4-FFF2-40B4-BE49-F238E27FC236}">
                <a16:creationId xmlns:a16="http://schemas.microsoft.com/office/drawing/2014/main" id="{F4D2125F-D904-4298-B8A0-8D659AB5D913}"/>
              </a:ext>
            </a:extLst>
          </p:cNvPr>
          <p:cNvSpPr/>
          <p:nvPr userDrawn="1"/>
        </p:nvSpPr>
        <p:spPr>
          <a:xfrm flipV="1">
            <a:off x="1" y="1"/>
            <a:ext cx="7820282" cy="266771"/>
          </a:xfrm>
          <a:prstGeom prst="rtTriangle">
            <a:avLst/>
          </a:prstGeom>
          <a:solidFill>
            <a:srgbClr val="73A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6" name="Triangle rectangle 15">
            <a:extLst>
              <a:ext uri="{FF2B5EF4-FFF2-40B4-BE49-F238E27FC236}">
                <a16:creationId xmlns:a16="http://schemas.microsoft.com/office/drawing/2014/main" id="{B4A4B376-A77F-40DD-8F7F-BAE2D648887F}"/>
              </a:ext>
            </a:extLst>
          </p:cNvPr>
          <p:cNvSpPr/>
          <p:nvPr userDrawn="1"/>
        </p:nvSpPr>
        <p:spPr>
          <a:xfrm rot="5400000" flipV="1">
            <a:off x="9629501" y="2274324"/>
            <a:ext cx="4856162" cy="307513"/>
          </a:xfrm>
          <a:prstGeom prst="rtTriangle">
            <a:avLst/>
          </a:prstGeom>
          <a:solidFill>
            <a:srgbClr val="73A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7" name="Triangle rectangle 16">
            <a:extLst>
              <a:ext uri="{FF2B5EF4-FFF2-40B4-BE49-F238E27FC236}">
                <a16:creationId xmlns:a16="http://schemas.microsoft.com/office/drawing/2014/main" id="{D2C94894-A46C-46AD-92E5-FF1713ACDBA6}"/>
              </a:ext>
            </a:extLst>
          </p:cNvPr>
          <p:cNvSpPr/>
          <p:nvPr userDrawn="1"/>
        </p:nvSpPr>
        <p:spPr>
          <a:xfrm rot="16200000" flipV="1">
            <a:off x="-2274323" y="4276163"/>
            <a:ext cx="4856162" cy="307513"/>
          </a:xfrm>
          <a:prstGeom prst="rtTriangle">
            <a:avLst/>
          </a:prstGeom>
          <a:solidFill>
            <a:srgbClr val="73A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8" name="Triangle rectangle 17">
            <a:extLst>
              <a:ext uri="{FF2B5EF4-FFF2-40B4-BE49-F238E27FC236}">
                <a16:creationId xmlns:a16="http://schemas.microsoft.com/office/drawing/2014/main" id="{C6AF6FD8-95FC-47B4-8990-D23E1CC7146A}"/>
              </a:ext>
            </a:extLst>
          </p:cNvPr>
          <p:cNvSpPr/>
          <p:nvPr userDrawn="1"/>
        </p:nvSpPr>
        <p:spPr>
          <a:xfrm rot="10800000" flipV="1">
            <a:off x="4371718" y="6594822"/>
            <a:ext cx="7820282" cy="266771"/>
          </a:xfrm>
          <a:prstGeom prst="rtTriangle">
            <a:avLst/>
          </a:prstGeom>
          <a:solidFill>
            <a:srgbClr val="73A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9" name="object 30">
            <a:extLst>
              <a:ext uri="{FF2B5EF4-FFF2-40B4-BE49-F238E27FC236}">
                <a16:creationId xmlns:a16="http://schemas.microsoft.com/office/drawing/2014/main" id="{82F07A66-93CD-4260-A9C8-5BE6B6573CA7}"/>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pic>
        <p:nvPicPr>
          <p:cNvPr id="14" name="Image 13">
            <a:extLst>
              <a:ext uri="{FF2B5EF4-FFF2-40B4-BE49-F238E27FC236}">
                <a16:creationId xmlns:a16="http://schemas.microsoft.com/office/drawing/2014/main" id="{90C21A3B-B64E-4114-8431-85E5F0F5615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34974" y="6303300"/>
            <a:ext cx="3178275" cy="155722"/>
          </a:xfrm>
          <a:prstGeom prst="rect">
            <a:avLst/>
          </a:prstGeom>
        </p:spPr>
      </p:pic>
    </p:spTree>
    <p:extLst>
      <p:ext uri="{BB962C8B-B14F-4D97-AF65-F5344CB8AC3E}">
        <p14:creationId xmlns:p14="http://schemas.microsoft.com/office/powerpoint/2010/main" val="2919321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_DSS+_Blue">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3175E3D2-A76F-4126-B78B-F77167E6E9E5}"/>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4" y="414338"/>
            <a:ext cx="11299824" cy="325437"/>
          </a:xfrm>
          <a:prstGeom prst="rect">
            <a:avLst/>
          </a:prstGeom>
        </p:spPr>
        <p:txBody>
          <a:bodyPr lIns="0" anchor="ctr"/>
          <a:lstStyle>
            <a:lvl1pPr marL="0" indent="0">
              <a:buFontTx/>
              <a:buNone/>
              <a:defRPr sz="1400" cap="all" spc="100" baseline="0">
                <a:solidFill>
                  <a:schemeClr val="accent6"/>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accent2"/>
                </a:solidFill>
              </a:defRPr>
            </a:lvl1pPr>
          </a:lstStyle>
          <a:p>
            <a:pPr marL="228600" lvl="0" indent="-228600"/>
            <a:endParaRPr lang="en-US" noProof="0"/>
          </a:p>
        </p:txBody>
      </p:sp>
      <p:sp>
        <p:nvSpPr>
          <p:cNvPr id="3" name="Espace réservé du texte 2">
            <a:extLst>
              <a:ext uri="{FF2B5EF4-FFF2-40B4-BE49-F238E27FC236}">
                <a16:creationId xmlns:a16="http://schemas.microsoft.com/office/drawing/2014/main" id="{3BFD2B46-F360-47EE-B6F4-E23B0D18BE4B}"/>
              </a:ext>
            </a:extLst>
          </p:cNvPr>
          <p:cNvSpPr>
            <a:spLocks noGrp="1"/>
          </p:cNvSpPr>
          <p:nvPr>
            <p:ph type="body" sz="quarter" idx="12"/>
          </p:nvPr>
        </p:nvSpPr>
        <p:spPr>
          <a:xfrm>
            <a:off x="434975" y="1444752"/>
            <a:ext cx="11299825" cy="4412329"/>
          </a:xfrm>
          <a:prstGeom prst="rect">
            <a:avLst/>
          </a:prstGeom>
        </p:spPr>
        <p:txBody>
          <a:bodyPr lIns="0" anchor="t"/>
          <a:lstStyle>
            <a:lvl1pPr marL="0" indent="0">
              <a:lnSpc>
                <a:spcPct val="120000"/>
              </a:lnSpc>
              <a:spcBef>
                <a:spcPts val="0"/>
              </a:spcBef>
              <a:buNone/>
              <a:defRPr lang="fr-FR" sz="1400" spc="100" baseline="0" smtClean="0">
                <a:solidFill>
                  <a:schemeClr val="accent6"/>
                </a:solidFill>
              </a:defRPr>
            </a:lvl1pPr>
            <a:lvl2pPr marL="0" indent="0">
              <a:lnSpc>
                <a:spcPct val="120000"/>
              </a:lnSpc>
              <a:spcBef>
                <a:spcPts val="0"/>
              </a:spcBef>
              <a:defRPr lang="fr-FR" sz="1400" spc="100" baseline="0" smtClean="0">
                <a:solidFill>
                  <a:schemeClr val="accent6"/>
                </a:solidFill>
              </a:defRPr>
            </a:lvl2pPr>
            <a:lvl3pPr marL="0" indent="0">
              <a:lnSpc>
                <a:spcPct val="120000"/>
              </a:lnSpc>
              <a:spcBef>
                <a:spcPts val="0"/>
              </a:spcBef>
              <a:defRPr lang="fr-FR" sz="1400" spc="100" baseline="0" smtClean="0">
                <a:solidFill>
                  <a:schemeClr val="accent6"/>
                </a:solidFill>
              </a:defRPr>
            </a:lvl3pPr>
            <a:lvl4pPr marL="0" indent="0">
              <a:lnSpc>
                <a:spcPct val="120000"/>
              </a:lnSpc>
              <a:spcBef>
                <a:spcPts val="0"/>
              </a:spcBef>
              <a:defRPr lang="fr-FR" sz="1400" spc="100" baseline="0" smtClean="0">
                <a:solidFill>
                  <a:schemeClr val="accent6"/>
                </a:solidFill>
              </a:defRPr>
            </a:lvl4pPr>
            <a:lvl5pPr marL="0" indent="0">
              <a:lnSpc>
                <a:spcPct val="120000"/>
              </a:lnSpc>
              <a:spcBef>
                <a:spcPts val="0"/>
              </a:spcBef>
              <a:defRPr lang="en-US" sz="1400" spc="100" baseline="0">
                <a:solidFill>
                  <a:schemeClr val="accent6"/>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4" name="Triangle rectangle 13">
            <a:extLst>
              <a:ext uri="{FF2B5EF4-FFF2-40B4-BE49-F238E27FC236}">
                <a16:creationId xmlns:a16="http://schemas.microsoft.com/office/drawing/2014/main" id="{8923FB03-14D5-4C1F-BA98-394DFC577BA1}"/>
              </a:ext>
            </a:extLst>
          </p:cNvPr>
          <p:cNvSpPr/>
          <p:nvPr userDrawn="1"/>
        </p:nvSpPr>
        <p:spPr>
          <a:xfrm flipV="1">
            <a:off x="1" y="1"/>
            <a:ext cx="7820282" cy="26677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5" name="Triangle rectangle 14">
            <a:extLst>
              <a:ext uri="{FF2B5EF4-FFF2-40B4-BE49-F238E27FC236}">
                <a16:creationId xmlns:a16="http://schemas.microsoft.com/office/drawing/2014/main" id="{E1627D58-D521-4448-8566-17575CF36F32}"/>
              </a:ext>
            </a:extLst>
          </p:cNvPr>
          <p:cNvSpPr/>
          <p:nvPr userDrawn="1"/>
        </p:nvSpPr>
        <p:spPr>
          <a:xfrm rot="5400000" flipV="1">
            <a:off x="9629501" y="2274324"/>
            <a:ext cx="4856162" cy="30751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6" name="Triangle rectangle 15">
            <a:extLst>
              <a:ext uri="{FF2B5EF4-FFF2-40B4-BE49-F238E27FC236}">
                <a16:creationId xmlns:a16="http://schemas.microsoft.com/office/drawing/2014/main" id="{88D1DF06-200B-46B1-9F65-7CAB71E78148}"/>
              </a:ext>
            </a:extLst>
          </p:cNvPr>
          <p:cNvSpPr/>
          <p:nvPr userDrawn="1"/>
        </p:nvSpPr>
        <p:spPr>
          <a:xfrm rot="16200000" flipV="1">
            <a:off x="-2274323" y="4276163"/>
            <a:ext cx="4856162" cy="30751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7" name="Triangle rectangle 16">
            <a:extLst>
              <a:ext uri="{FF2B5EF4-FFF2-40B4-BE49-F238E27FC236}">
                <a16:creationId xmlns:a16="http://schemas.microsoft.com/office/drawing/2014/main" id="{37180E38-2BD2-4B8E-8D30-6FA2A5DCFD32}"/>
              </a:ext>
            </a:extLst>
          </p:cNvPr>
          <p:cNvSpPr/>
          <p:nvPr userDrawn="1"/>
        </p:nvSpPr>
        <p:spPr>
          <a:xfrm rot="10800000" flipV="1">
            <a:off x="4371718" y="6594822"/>
            <a:ext cx="7820282" cy="26677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9" name="object 30">
            <a:extLst>
              <a:ext uri="{FF2B5EF4-FFF2-40B4-BE49-F238E27FC236}">
                <a16:creationId xmlns:a16="http://schemas.microsoft.com/office/drawing/2014/main" id="{B13E6B3C-0676-45AA-9E34-1BDEE975BB0A}"/>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pic>
        <p:nvPicPr>
          <p:cNvPr id="18" name="Image 17">
            <a:extLst>
              <a:ext uri="{FF2B5EF4-FFF2-40B4-BE49-F238E27FC236}">
                <a16:creationId xmlns:a16="http://schemas.microsoft.com/office/drawing/2014/main" id="{0CAC0267-C0E1-4CF8-B678-811ADA6553BD}"/>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34974" y="6303300"/>
            <a:ext cx="3178275" cy="155722"/>
          </a:xfrm>
          <a:prstGeom prst="rect">
            <a:avLst/>
          </a:prstGeom>
        </p:spPr>
      </p:pic>
    </p:spTree>
    <p:extLst>
      <p:ext uri="{BB962C8B-B14F-4D97-AF65-F5344CB8AC3E}">
        <p14:creationId xmlns:p14="http://schemas.microsoft.com/office/powerpoint/2010/main" val="4152340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_DSS+_Orange">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F2925D0E-4D62-4D3D-8E7C-1E7D2EFDCBFF}"/>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4" y="414338"/>
            <a:ext cx="11299824" cy="325437"/>
          </a:xfrm>
          <a:prstGeom prst="rect">
            <a:avLst/>
          </a:prstGeom>
        </p:spPr>
        <p:txBody>
          <a:bodyPr lIns="0" anchor="ctr"/>
          <a:lstStyle>
            <a:lvl1pPr marL="0" indent="0">
              <a:buFontTx/>
              <a:buNone/>
              <a:defRPr sz="1400" cap="all" spc="100" baseline="0">
                <a:solidFill>
                  <a:srgbClr val="FFC000"/>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tx2"/>
                </a:solidFill>
              </a:defRPr>
            </a:lvl1pPr>
          </a:lstStyle>
          <a:p>
            <a:pPr marL="228600" lvl="0" indent="-228600"/>
            <a:endParaRPr lang="en-US" noProof="0"/>
          </a:p>
        </p:txBody>
      </p:sp>
      <p:sp>
        <p:nvSpPr>
          <p:cNvPr id="3" name="Espace réservé du texte 2">
            <a:extLst>
              <a:ext uri="{FF2B5EF4-FFF2-40B4-BE49-F238E27FC236}">
                <a16:creationId xmlns:a16="http://schemas.microsoft.com/office/drawing/2014/main" id="{3BFD2B46-F360-47EE-B6F4-E23B0D18BE4B}"/>
              </a:ext>
            </a:extLst>
          </p:cNvPr>
          <p:cNvSpPr>
            <a:spLocks noGrp="1"/>
          </p:cNvSpPr>
          <p:nvPr>
            <p:ph type="body" sz="quarter" idx="12"/>
          </p:nvPr>
        </p:nvSpPr>
        <p:spPr>
          <a:xfrm>
            <a:off x="434975" y="1444752"/>
            <a:ext cx="11299825" cy="4412329"/>
          </a:xfrm>
          <a:prstGeom prst="rect">
            <a:avLst/>
          </a:prstGeom>
        </p:spPr>
        <p:txBody>
          <a:bodyPr lIns="0" anchor="t"/>
          <a:lstStyle>
            <a:lvl1pPr marL="0" indent="0">
              <a:lnSpc>
                <a:spcPct val="120000"/>
              </a:lnSpc>
              <a:spcBef>
                <a:spcPts val="0"/>
              </a:spcBef>
              <a:buNone/>
              <a:defRPr lang="fr-FR" sz="1400" spc="100" baseline="0" smtClean="0">
                <a:solidFill>
                  <a:schemeClr val="accent6"/>
                </a:solidFill>
              </a:defRPr>
            </a:lvl1pPr>
            <a:lvl2pPr marL="0" indent="0">
              <a:lnSpc>
                <a:spcPct val="120000"/>
              </a:lnSpc>
              <a:spcBef>
                <a:spcPts val="0"/>
              </a:spcBef>
              <a:defRPr lang="fr-FR" sz="1400" spc="100" baseline="0" smtClean="0">
                <a:solidFill>
                  <a:schemeClr val="accent6"/>
                </a:solidFill>
              </a:defRPr>
            </a:lvl2pPr>
            <a:lvl3pPr marL="0" indent="0">
              <a:lnSpc>
                <a:spcPct val="120000"/>
              </a:lnSpc>
              <a:spcBef>
                <a:spcPts val="0"/>
              </a:spcBef>
              <a:defRPr lang="fr-FR" sz="1400" spc="100" baseline="0" smtClean="0">
                <a:solidFill>
                  <a:schemeClr val="accent6"/>
                </a:solidFill>
              </a:defRPr>
            </a:lvl3pPr>
            <a:lvl4pPr marL="0" indent="0">
              <a:lnSpc>
                <a:spcPct val="120000"/>
              </a:lnSpc>
              <a:spcBef>
                <a:spcPts val="0"/>
              </a:spcBef>
              <a:defRPr lang="fr-FR" sz="1400" spc="100" baseline="0" smtClean="0">
                <a:solidFill>
                  <a:schemeClr val="accent6"/>
                </a:solidFill>
              </a:defRPr>
            </a:lvl4pPr>
            <a:lvl5pPr marL="0" indent="0">
              <a:lnSpc>
                <a:spcPct val="120000"/>
              </a:lnSpc>
              <a:spcBef>
                <a:spcPts val="0"/>
              </a:spcBef>
              <a:defRPr lang="en-US" sz="1400" spc="100" baseline="0">
                <a:solidFill>
                  <a:schemeClr val="accent6"/>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4" name="Triangle rectangle 13">
            <a:extLst>
              <a:ext uri="{FF2B5EF4-FFF2-40B4-BE49-F238E27FC236}">
                <a16:creationId xmlns:a16="http://schemas.microsoft.com/office/drawing/2014/main" id="{C7CACA29-D636-42D3-9DD5-5B81527D1BD6}"/>
              </a:ext>
            </a:extLst>
          </p:cNvPr>
          <p:cNvSpPr/>
          <p:nvPr userDrawn="1"/>
        </p:nvSpPr>
        <p:spPr>
          <a:xfrm flipV="1">
            <a:off x="1" y="1"/>
            <a:ext cx="7820282" cy="266771"/>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5" name="Triangle rectangle 14">
            <a:extLst>
              <a:ext uri="{FF2B5EF4-FFF2-40B4-BE49-F238E27FC236}">
                <a16:creationId xmlns:a16="http://schemas.microsoft.com/office/drawing/2014/main" id="{412277DC-B8D6-48AC-B324-6ED9D1878C4B}"/>
              </a:ext>
            </a:extLst>
          </p:cNvPr>
          <p:cNvSpPr/>
          <p:nvPr userDrawn="1"/>
        </p:nvSpPr>
        <p:spPr>
          <a:xfrm rot="5400000" flipV="1">
            <a:off x="9629501" y="2274324"/>
            <a:ext cx="4856162" cy="30751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6" name="Triangle rectangle 15">
            <a:extLst>
              <a:ext uri="{FF2B5EF4-FFF2-40B4-BE49-F238E27FC236}">
                <a16:creationId xmlns:a16="http://schemas.microsoft.com/office/drawing/2014/main" id="{6E84B975-F5B4-4D21-BDC8-99D843FBB301}"/>
              </a:ext>
            </a:extLst>
          </p:cNvPr>
          <p:cNvSpPr/>
          <p:nvPr userDrawn="1"/>
        </p:nvSpPr>
        <p:spPr>
          <a:xfrm rot="16200000" flipV="1">
            <a:off x="-2274323" y="4276163"/>
            <a:ext cx="4856162" cy="30751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7" name="Triangle rectangle 16">
            <a:extLst>
              <a:ext uri="{FF2B5EF4-FFF2-40B4-BE49-F238E27FC236}">
                <a16:creationId xmlns:a16="http://schemas.microsoft.com/office/drawing/2014/main" id="{B1037DF1-68DE-440F-B601-9FBE6E7E1C61}"/>
              </a:ext>
            </a:extLst>
          </p:cNvPr>
          <p:cNvSpPr/>
          <p:nvPr userDrawn="1"/>
        </p:nvSpPr>
        <p:spPr>
          <a:xfrm rot="10800000" flipV="1">
            <a:off x="4371718" y="6594822"/>
            <a:ext cx="7820282" cy="266771"/>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9" name="object 30">
            <a:extLst>
              <a:ext uri="{FF2B5EF4-FFF2-40B4-BE49-F238E27FC236}">
                <a16:creationId xmlns:a16="http://schemas.microsoft.com/office/drawing/2014/main" id="{0FC10402-4DB9-4EFA-BC3B-BAA6D8658B52}"/>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pic>
        <p:nvPicPr>
          <p:cNvPr id="18" name="Image 17">
            <a:extLst>
              <a:ext uri="{FF2B5EF4-FFF2-40B4-BE49-F238E27FC236}">
                <a16:creationId xmlns:a16="http://schemas.microsoft.com/office/drawing/2014/main" id="{B5381215-C1B0-4257-941A-082C048733FD}"/>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34974" y="6303300"/>
            <a:ext cx="3178275" cy="155722"/>
          </a:xfrm>
          <a:prstGeom prst="rect">
            <a:avLst/>
          </a:prstGeom>
        </p:spPr>
      </p:pic>
    </p:spTree>
    <p:extLst>
      <p:ext uri="{BB962C8B-B14F-4D97-AF65-F5344CB8AC3E}">
        <p14:creationId xmlns:p14="http://schemas.microsoft.com/office/powerpoint/2010/main" val="4176010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tandard_DSS+_Grey">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4475014C-4E89-499D-8BE0-F2F0CA7A2002}"/>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4" y="414338"/>
            <a:ext cx="11299824" cy="325437"/>
          </a:xfrm>
          <a:prstGeom prst="rect">
            <a:avLst/>
          </a:prstGeom>
        </p:spPr>
        <p:txBody>
          <a:bodyPr lIns="0" anchor="ctr"/>
          <a:lstStyle>
            <a:lvl1pPr marL="0" indent="0">
              <a:buFontTx/>
              <a:buNone/>
              <a:defRPr sz="1400" cap="all" spc="100" baseline="0">
                <a:solidFill>
                  <a:schemeClr val="accent3"/>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tx2"/>
                </a:solidFill>
              </a:defRPr>
            </a:lvl1pPr>
          </a:lstStyle>
          <a:p>
            <a:pPr marL="228600" lvl="0" indent="-228600"/>
            <a:endParaRPr lang="en-US" noProof="0"/>
          </a:p>
        </p:txBody>
      </p:sp>
      <p:sp>
        <p:nvSpPr>
          <p:cNvPr id="3" name="Espace réservé du texte 2">
            <a:extLst>
              <a:ext uri="{FF2B5EF4-FFF2-40B4-BE49-F238E27FC236}">
                <a16:creationId xmlns:a16="http://schemas.microsoft.com/office/drawing/2014/main" id="{3BFD2B46-F360-47EE-B6F4-E23B0D18BE4B}"/>
              </a:ext>
            </a:extLst>
          </p:cNvPr>
          <p:cNvSpPr>
            <a:spLocks noGrp="1"/>
          </p:cNvSpPr>
          <p:nvPr>
            <p:ph type="body" sz="quarter" idx="12"/>
          </p:nvPr>
        </p:nvSpPr>
        <p:spPr>
          <a:xfrm>
            <a:off x="434975" y="1444752"/>
            <a:ext cx="11299825" cy="4412329"/>
          </a:xfrm>
          <a:prstGeom prst="rect">
            <a:avLst/>
          </a:prstGeom>
        </p:spPr>
        <p:txBody>
          <a:bodyPr lIns="0" anchor="t"/>
          <a:lstStyle>
            <a:lvl1pPr marL="0" indent="0">
              <a:lnSpc>
                <a:spcPct val="120000"/>
              </a:lnSpc>
              <a:spcBef>
                <a:spcPts val="0"/>
              </a:spcBef>
              <a:buNone/>
              <a:defRPr lang="fr-FR" sz="1400" spc="100" baseline="0" smtClean="0">
                <a:solidFill>
                  <a:schemeClr val="accent6"/>
                </a:solidFill>
              </a:defRPr>
            </a:lvl1pPr>
            <a:lvl2pPr marL="0" indent="0">
              <a:lnSpc>
                <a:spcPct val="120000"/>
              </a:lnSpc>
              <a:spcBef>
                <a:spcPts val="0"/>
              </a:spcBef>
              <a:defRPr lang="fr-FR" sz="1400" spc="100" baseline="0" smtClean="0">
                <a:solidFill>
                  <a:schemeClr val="accent6"/>
                </a:solidFill>
              </a:defRPr>
            </a:lvl2pPr>
            <a:lvl3pPr marL="0" indent="0">
              <a:lnSpc>
                <a:spcPct val="120000"/>
              </a:lnSpc>
              <a:spcBef>
                <a:spcPts val="0"/>
              </a:spcBef>
              <a:defRPr lang="fr-FR" sz="1400" spc="100" baseline="0" smtClean="0">
                <a:solidFill>
                  <a:schemeClr val="accent6"/>
                </a:solidFill>
              </a:defRPr>
            </a:lvl3pPr>
            <a:lvl4pPr marL="0" indent="0">
              <a:lnSpc>
                <a:spcPct val="120000"/>
              </a:lnSpc>
              <a:spcBef>
                <a:spcPts val="0"/>
              </a:spcBef>
              <a:defRPr lang="fr-FR" sz="1400" spc="100" baseline="0" smtClean="0">
                <a:solidFill>
                  <a:schemeClr val="accent6"/>
                </a:solidFill>
              </a:defRPr>
            </a:lvl4pPr>
            <a:lvl5pPr marL="0" indent="0">
              <a:lnSpc>
                <a:spcPct val="120000"/>
              </a:lnSpc>
              <a:spcBef>
                <a:spcPts val="0"/>
              </a:spcBef>
              <a:defRPr lang="en-US" sz="1400" spc="100" baseline="0">
                <a:solidFill>
                  <a:schemeClr val="accent6"/>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4" name="Triangle rectangle 13">
            <a:extLst>
              <a:ext uri="{FF2B5EF4-FFF2-40B4-BE49-F238E27FC236}">
                <a16:creationId xmlns:a16="http://schemas.microsoft.com/office/drawing/2014/main" id="{C7CACA29-D636-42D3-9DD5-5B81527D1BD6}"/>
              </a:ext>
            </a:extLst>
          </p:cNvPr>
          <p:cNvSpPr/>
          <p:nvPr userDrawn="1"/>
        </p:nvSpPr>
        <p:spPr>
          <a:xfrm flipV="1">
            <a:off x="1" y="2"/>
            <a:ext cx="7820282" cy="266771"/>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5" name="Triangle rectangle 14">
            <a:extLst>
              <a:ext uri="{FF2B5EF4-FFF2-40B4-BE49-F238E27FC236}">
                <a16:creationId xmlns:a16="http://schemas.microsoft.com/office/drawing/2014/main" id="{412277DC-B8D6-48AC-B324-6ED9D1878C4B}"/>
              </a:ext>
            </a:extLst>
          </p:cNvPr>
          <p:cNvSpPr/>
          <p:nvPr userDrawn="1"/>
        </p:nvSpPr>
        <p:spPr>
          <a:xfrm rot="5400000" flipV="1">
            <a:off x="9629502" y="2274324"/>
            <a:ext cx="4856162" cy="30751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6" name="Triangle rectangle 15">
            <a:extLst>
              <a:ext uri="{FF2B5EF4-FFF2-40B4-BE49-F238E27FC236}">
                <a16:creationId xmlns:a16="http://schemas.microsoft.com/office/drawing/2014/main" id="{6E84B975-F5B4-4D21-BDC8-99D843FBB301}"/>
              </a:ext>
            </a:extLst>
          </p:cNvPr>
          <p:cNvSpPr/>
          <p:nvPr userDrawn="1"/>
        </p:nvSpPr>
        <p:spPr>
          <a:xfrm rot="16200000" flipV="1">
            <a:off x="-2274323" y="4276164"/>
            <a:ext cx="4856162" cy="30751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7" name="Triangle rectangle 16">
            <a:extLst>
              <a:ext uri="{FF2B5EF4-FFF2-40B4-BE49-F238E27FC236}">
                <a16:creationId xmlns:a16="http://schemas.microsoft.com/office/drawing/2014/main" id="{B1037DF1-68DE-440F-B601-9FBE6E7E1C61}"/>
              </a:ext>
            </a:extLst>
          </p:cNvPr>
          <p:cNvSpPr/>
          <p:nvPr userDrawn="1"/>
        </p:nvSpPr>
        <p:spPr>
          <a:xfrm rot="10800000" flipV="1">
            <a:off x="4371718" y="6594822"/>
            <a:ext cx="7820282" cy="266771"/>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9" name="object 30">
            <a:extLst>
              <a:ext uri="{FF2B5EF4-FFF2-40B4-BE49-F238E27FC236}">
                <a16:creationId xmlns:a16="http://schemas.microsoft.com/office/drawing/2014/main" id="{3B911779-0CF3-47B3-8C09-69D8C04FD16A}"/>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pic>
        <p:nvPicPr>
          <p:cNvPr id="18" name="Image 17">
            <a:extLst>
              <a:ext uri="{FF2B5EF4-FFF2-40B4-BE49-F238E27FC236}">
                <a16:creationId xmlns:a16="http://schemas.microsoft.com/office/drawing/2014/main" id="{536A7B23-5C88-4DF7-9B11-D4BA8D53DCA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34974" y="6303300"/>
            <a:ext cx="3178275" cy="155722"/>
          </a:xfrm>
          <a:prstGeom prst="rect">
            <a:avLst/>
          </a:prstGeom>
        </p:spPr>
      </p:pic>
    </p:spTree>
    <p:extLst>
      <p:ext uri="{BB962C8B-B14F-4D97-AF65-F5344CB8AC3E}">
        <p14:creationId xmlns:p14="http://schemas.microsoft.com/office/powerpoint/2010/main" val="1108400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sides_DSS+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C4A423-CF4C-4184-BA9E-F752F3C0E97F}"/>
              </a:ext>
            </a:extLst>
          </p:cNvPr>
          <p:cNvSpPr/>
          <p:nvPr userDrawn="1"/>
        </p:nvSpPr>
        <p:spPr>
          <a:xfrm>
            <a:off x="6096001" y="0"/>
            <a:ext cx="6095999" cy="6858000"/>
          </a:xfrm>
          <a:prstGeom prst="rect">
            <a:avLst/>
          </a:prstGeom>
          <a:solidFill>
            <a:srgbClr val="191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0" name="object 30">
            <a:extLst>
              <a:ext uri="{FF2B5EF4-FFF2-40B4-BE49-F238E27FC236}">
                <a16:creationId xmlns:a16="http://schemas.microsoft.com/office/drawing/2014/main" id="{E1BEFFCC-D30E-453D-92AD-AC47A3641AFC}"/>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bg1"/>
                </a:solidFill>
                <a:latin typeface="+mj-lt"/>
                <a:cs typeface="Gotham"/>
              </a:rPr>
              <a:t>© 2022 DSS Sustainable Solutions</a:t>
            </a:r>
          </a:p>
          <a:p>
            <a:pPr marL="8977" algn="r">
              <a:spcBef>
                <a:spcPts val="71"/>
              </a:spcBef>
            </a:pPr>
            <a:r>
              <a:rPr lang="en-US" sz="900" noProof="0">
                <a:solidFill>
                  <a:schemeClr val="bg1"/>
                </a:solidFill>
                <a:latin typeface="+mj-lt"/>
                <a:cs typeface="Gotham"/>
              </a:rPr>
              <a:t>All rights reserved. Confidential</a:t>
            </a:r>
          </a:p>
        </p:txBody>
      </p:sp>
      <p:sp>
        <p:nvSpPr>
          <p:cNvPr id="9" name="Titre 1">
            <a:extLst>
              <a:ext uri="{FF2B5EF4-FFF2-40B4-BE49-F238E27FC236}">
                <a16:creationId xmlns:a16="http://schemas.microsoft.com/office/drawing/2014/main" id="{E2CCAA54-5BEF-4D1F-AA62-8F614885D446}"/>
              </a:ext>
            </a:extLst>
          </p:cNvPr>
          <p:cNvSpPr>
            <a:spLocks noGrp="1"/>
          </p:cNvSpPr>
          <p:nvPr>
            <p:ph type="title"/>
          </p:nvPr>
        </p:nvSpPr>
        <p:spPr>
          <a:xfrm>
            <a:off x="6646782" y="2014963"/>
            <a:ext cx="4994437" cy="1325563"/>
          </a:xfrm>
          <a:prstGeom prst="rect">
            <a:avLst/>
          </a:prstGeom>
        </p:spPr>
        <p:txBody>
          <a:bodyPr/>
          <a:lstStyle>
            <a:lvl1pPr>
              <a:defRPr sz="2800" b="1" spc="100" baseline="0">
                <a:solidFill>
                  <a:schemeClr val="bg1"/>
                </a:solidFill>
              </a:defRPr>
            </a:lvl1pPr>
          </a:lstStyle>
          <a:p>
            <a:r>
              <a:rPr lang="fr-FR"/>
              <a:t>Modifiez le style du titre</a:t>
            </a:r>
            <a:endParaRPr lang="en-US"/>
          </a:p>
        </p:txBody>
      </p:sp>
      <p:sp>
        <p:nvSpPr>
          <p:cNvPr id="14" name="Rectangle 13">
            <a:extLst>
              <a:ext uri="{FF2B5EF4-FFF2-40B4-BE49-F238E27FC236}">
                <a16:creationId xmlns:a16="http://schemas.microsoft.com/office/drawing/2014/main" id="{BAB2C207-7AD3-45C1-932B-73FE7D977590}"/>
              </a:ext>
            </a:extLst>
          </p:cNvPr>
          <p:cNvSpPr/>
          <p:nvPr userDrawn="1"/>
        </p:nvSpPr>
        <p:spPr>
          <a:xfrm>
            <a:off x="11553560" y="6259944"/>
            <a:ext cx="290945" cy="259340"/>
          </a:xfrm>
          <a:prstGeom prst="rect">
            <a:avLst/>
          </a:prstGeom>
          <a:solidFill>
            <a:schemeClr val="bg1"/>
          </a:solidFill>
        </p:spPr>
        <p:txBody>
          <a:bodyPr wrap="none" lIns="0" tIns="0" rIns="0" bIns="0" anchor="ctr" anchorCtr="0">
            <a:noAutofit/>
          </a:bodyPr>
          <a:lstStyle/>
          <a:p>
            <a:pPr algn="ctr"/>
            <a:fld id="{F2CC696A-08CF-DF45-B107-982D2B22E78B}" type="slidenum">
              <a:rPr lang="en-US" sz="800" baseline="0" noProof="0" smtClean="0">
                <a:solidFill>
                  <a:srgbClr val="000000"/>
                </a:solidFill>
                <a:latin typeface="+mj-lt"/>
                <a:ea typeface="Arial" charset="0"/>
                <a:cs typeface="Calibri Light" panose="020F0302020204030204" pitchFamily="34" charset="0"/>
              </a:rPr>
              <a:pPr algn="ctr"/>
              <a:t>‹N›</a:t>
            </a:fld>
            <a:endParaRPr lang="en-US" sz="800" baseline="0" noProof="0">
              <a:solidFill>
                <a:srgbClr val="000000"/>
              </a:solidFill>
              <a:latin typeface="+mj-lt"/>
              <a:cs typeface="Calibri Light" panose="020F0302020204030204" pitchFamily="34" charset="0"/>
            </a:endParaRPr>
          </a:p>
        </p:txBody>
      </p:sp>
      <p:sp>
        <p:nvSpPr>
          <p:cNvPr id="5" name="Espace réservé pour une image  4">
            <a:extLst>
              <a:ext uri="{FF2B5EF4-FFF2-40B4-BE49-F238E27FC236}">
                <a16:creationId xmlns:a16="http://schemas.microsoft.com/office/drawing/2014/main" id="{47B03497-5B8F-49DB-8C0D-A41FBAF9CF85}"/>
              </a:ext>
            </a:extLst>
          </p:cNvPr>
          <p:cNvSpPr>
            <a:spLocks noGrp="1"/>
          </p:cNvSpPr>
          <p:nvPr>
            <p:ph type="pic" sz="quarter" idx="10"/>
          </p:nvPr>
        </p:nvSpPr>
        <p:spPr>
          <a:xfrm>
            <a:off x="0" y="0"/>
            <a:ext cx="6096000" cy="6858000"/>
          </a:xfrm>
          <a:prstGeom prst="rect">
            <a:avLst/>
          </a:prstGeom>
        </p:spPr>
        <p:txBody>
          <a:bodyPr anchor="ctr"/>
          <a:lstStyle>
            <a:lvl1pPr marL="0" indent="0" algn="ctr">
              <a:buNone/>
              <a:defRPr sz="2400">
                <a:solidFill>
                  <a:schemeClr val="tx2"/>
                </a:solidFill>
              </a:defRPr>
            </a:lvl1pPr>
          </a:lstStyle>
          <a:p>
            <a:endParaRPr lang="en-US"/>
          </a:p>
        </p:txBody>
      </p:sp>
      <p:pic>
        <p:nvPicPr>
          <p:cNvPr id="8" name="Image 7">
            <a:extLst>
              <a:ext uri="{FF2B5EF4-FFF2-40B4-BE49-F238E27FC236}">
                <a16:creationId xmlns:a16="http://schemas.microsoft.com/office/drawing/2014/main" id="{3E9949CA-F637-4472-904F-B5EA1415AA73}"/>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34974" y="6303300"/>
            <a:ext cx="3178275" cy="155722"/>
          </a:xfrm>
          <a:prstGeom prst="rect">
            <a:avLst/>
          </a:prstGeom>
        </p:spPr>
      </p:pic>
    </p:spTree>
    <p:extLst>
      <p:ext uri="{BB962C8B-B14F-4D97-AF65-F5344CB8AC3E}">
        <p14:creationId xmlns:p14="http://schemas.microsoft.com/office/powerpoint/2010/main" val="3408474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sides 2_DSS+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C4A423-CF4C-4184-BA9E-F752F3C0E97F}"/>
              </a:ext>
            </a:extLst>
          </p:cNvPr>
          <p:cNvSpPr/>
          <p:nvPr userDrawn="1"/>
        </p:nvSpPr>
        <p:spPr>
          <a:xfrm>
            <a:off x="0" y="0"/>
            <a:ext cx="6095999" cy="6858000"/>
          </a:xfrm>
          <a:prstGeom prst="rect">
            <a:avLst/>
          </a:prstGeom>
          <a:solidFill>
            <a:srgbClr val="191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9" name="Titre 1">
            <a:extLst>
              <a:ext uri="{FF2B5EF4-FFF2-40B4-BE49-F238E27FC236}">
                <a16:creationId xmlns:a16="http://schemas.microsoft.com/office/drawing/2014/main" id="{E2CCAA54-5BEF-4D1F-AA62-8F614885D446}"/>
              </a:ext>
            </a:extLst>
          </p:cNvPr>
          <p:cNvSpPr>
            <a:spLocks noGrp="1"/>
          </p:cNvSpPr>
          <p:nvPr>
            <p:ph type="title"/>
          </p:nvPr>
        </p:nvSpPr>
        <p:spPr>
          <a:xfrm>
            <a:off x="550782" y="2014963"/>
            <a:ext cx="4994437" cy="1325563"/>
          </a:xfrm>
          <a:prstGeom prst="rect">
            <a:avLst/>
          </a:prstGeom>
        </p:spPr>
        <p:txBody>
          <a:bodyPr/>
          <a:lstStyle>
            <a:lvl1pPr>
              <a:defRPr sz="2800" b="1" spc="100" baseline="0">
                <a:solidFill>
                  <a:schemeClr val="bg1"/>
                </a:solidFill>
              </a:defRPr>
            </a:lvl1pPr>
          </a:lstStyle>
          <a:p>
            <a:r>
              <a:rPr lang="fr-FR"/>
              <a:t>Modifiez le style du titre</a:t>
            </a:r>
            <a:endParaRPr lang="en-US"/>
          </a:p>
        </p:txBody>
      </p:sp>
      <p:sp>
        <p:nvSpPr>
          <p:cNvPr id="5" name="Espace réservé pour une image  4">
            <a:extLst>
              <a:ext uri="{FF2B5EF4-FFF2-40B4-BE49-F238E27FC236}">
                <a16:creationId xmlns:a16="http://schemas.microsoft.com/office/drawing/2014/main" id="{47B03497-5B8F-49DB-8C0D-A41FBAF9CF85}"/>
              </a:ext>
            </a:extLst>
          </p:cNvPr>
          <p:cNvSpPr>
            <a:spLocks noGrp="1"/>
          </p:cNvSpPr>
          <p:nvPr>
            <p:ph type="pic" sz="quarter" idx="10"/>
          </p:nvPr>
        </p:nvSpPr>
        <p:spPr>
          <a:xfrm>
            <a:off x="6096000" y="0"/>
            <a:ext cx="6096000" cy="6858000"/>
          </a:xfrm>
          <a:prstGeom prst="rect">
            <a:avLst/>
          </a:prstGeom>
        </p:spPr>
        <p:txBody>
          <a:bodyPr anchor="ctr"/>
          <a:lstStyle>
            <a:lvl1pPr marL="0" indent="0" algn="ctr">
              <a:buNone/>
              <a:defRPr sz="2400">
                <a:solidFill>
                  <a:schemeClr val="tx2"/>
                </a:solidFill>
              </a:defRPr>
            </a:lvl1pPr>
          </a:lstStyle>
          <a:p>
            <a:endParaRPr lang="en-US"/>
          </a:p>
        </p:txBody>
      </p:sp>
      <p:sp>
        <p:nvSpPr>
          <p:cNvPr id="12" name="Rectangle 11">
            <a:extLst>
              <a:ext uri="{FF2B5EF4-FFF2-40B4-BE49-F238E27FC236}">
                <a16:creationId xmlns:a16="http://schemas.microsoft.com/office/drawing/2014/main" id="{55D3D0B4-ABFC-4345-8E89-B5F46A3465B8}"/>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5" name="object 30">
            <a:extLst>
              <a:ext uri="{FF2B5EF4-FFF2-40B4-BE49-F238E27FC236}">
                <a16:creationId xmlns:a16="http://schemas.microsoft.com/office/drawing/2014/main" id="{2C5B4310-59ED-49AD-B0FA-DFBF69F5B320}"/>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grpSp>
        <p:nvGrpSpPr>
          <p:cNvPr id="13" name="object 2">
            <a:extLst>
              <a:ext uri="{FF2B5EF4-FFF2-40B4-BE49-F238E27FC236}">
                <a16:creationId xmlns:a16="http://schemas.microsoft.com/office/drawing/2014/main" id="{D71801EC-F81D-48AC-B598-F34D079C4978}"/>
              </a:ext>
            </a:extLst>
          </p:cNvPr>
          <p:cNvGrpSpPr/>
          <p:nvPr userDrawn="1"/>
        </p:nvGrpSpPr>
        <p:grpSpPr>
          <a:xfrm>
            <a:off x="434975" y="6299247"/>
            <a:ext cx="3178524" cy="154317"/>
            <a:chOff x="914402" y="5367527"/>
            <a:chExt cx="5696706" cy="276185"/>
          </a:xfrm>
        </p:grpSpPr>
        <p:sp>
          <p:nvSpPr>
            <p:cNvPr id="14" name="object 4">
              <a:extLst>
                <a:ext uri="{FF2B5EF4-FFF2-40B4-BE49-F238E27FC236}">
                  <a16:creationId xmlns:a16="http://schemas.microsoft.com/office/drawing/2014/main" id="{0D8E5246-B53E-4C30-A03A-0B5BE1054CFC}"/>
                </a:ext>
              </a:extLst>
            </p:cNvPr>
            <p:cNvSpPr/>
            <p:nvPr/>
          </p:nvSpPr>
          <p:spPr>
            <a:xfrm>
              <a:off x="914402" y="5378692"/>
              <a:ext cx="240665" cy="260985"/>
            </a:xfrm>
            <a:custGeom>
              <a:avLst/>
              <a:gdLst/>
              <a:ahLst/>
              <a:cxnLst/>
              <a:rect l="l" t="t" r="r" b="b"/>
              <a:pathLst>
                <a:path w="240665" h="260985">
                  <a:moveTo>
                    <a:pt x="101612" y="0"/>
                  </a:moveTo>
                  <a:lnTo>
                    <a:pt x="0" y="0"/>
                  </a:lnTo>
                  <a:lnTo>
                    <a:pt x="0" y="260553"/>
                  </a:lnTo>
                  <a:lnTo>
                    <a:pt x="101612" y="260553"/>
                  </a:lnTo>
                  <a:lnTo>
                    <a:pt x="147457" y="254044"/>
                  </a:lnTo>
                  <a:lnTo>
                    <a:pt x="185725" y="235814"/>
                  </a:lnTo>
                  <a:lnTo>
                    <a:pt x="213872" y="208813"/>
                  </a:lnTo>
                  <a:lnTo>
                    <a:pt x="57315" y="208813"/>
                  </a:lnTo>
                  <a:lnTo>
                    <a:pt x="57315" y="51739"/>
                  </a:lnTo>
                  <a:lnTo>
                    <a:pt x="214368" y="51739"/>
                  </a:lnTo>
                  <a:lnTo>
                    <a:pt x="185725" y="24478"/>
                  </a:lnTo>
                  <a:lnTo>
                    <a:pt x="147457" y="6432"/>
                  </a:lnTo>
                  <a:lnTo>
                    <a:pt x="101612" y="0"/>
                  </a:lnTo>
                  <a:close/>
                </a:path>
                <a:path w="240665" h="260985">
                  <a:moveTo>
                    <a:pt x="214368" y="51739"/>
                  </a:moveTo>
                  <a:lnTo>
                    <a:pt x="101612" y="51739"/>
                  </a:lnTo>
                  <a:lnTo>
                    <a:pt x="133670" y="57521"/>
                  </a:lnTo>
                  <a:lnTo>
                    <a:pt x="158469" y="73701"/>
                  </a:lnTo>
                  <a:lnTo>
                    <a:pt x="174473" y="98534"/>
                  </a:lnTo>
                  <a:lnTo>
                    <a:pt x="180149" y="130276"/>
                  </a:lnTo>
                  <a:lnTo>
                    <a:pt x="180149" y="131025"/>
                  </a:lnTo>
                  <a:lnTo>
                    <a:pt x="174473" y="162650"/>
                  </a:lnTo>
                  <a:lnTo>
                    <a:pt x="158469" y="187226"/>
                  </a:lnTo>
                  <a:lnTo>
                    <a:pt x="133670" y="203149"/>
                  </a:lnTo>
                  <a:lnTo>
                    <a:pt x="101612" y="208813"/>
                  </a:lnTo>
                  <a:lnTo>
                    <a:pt x="213872" y="208813"/>
                  </a:lnTo>
                  <a:lnTo>
                    <a:pt x="214916" y="207812"/>
                  </a:lnTo>
                  <a:lnTo>
                    <a:pt x="233530" y="171984"/>
                  </a:lnTo>
                  <a:lnTo>
                    <a:pt x="239950" y="131025"/>
                  </a:lnTo>
                  <a:lnTo>
                    <a:pt x="240068" y="129527"/>
                  </a:lnTo>
                  <a:lnTo>
                    <a:pt x="233530" y="87902"/>
                  </a:lnTo>
                  <a:lnTo>
                    <a:pt x="214916" y="52260"/>
                  </a:lnTo>
                  <a:lnTo>
                    <a:pt x="214368" y="51739"/>
                  </a:lnTo>
                  <a:close/>
                </a:path>
              </a:pathLst>
            </a:custGeom>
            <a:solidFill>
              <a:srgbClr val="FFFFFF"/>
            </a:solidFill>
          </p:spPr>
          <p:txBody>
            <a:bodyPr wrap="square" lIns="0" tIns="0" rIns="0" bIns="0" rtlCol="0"/>
            <a:lstStyle/>
            <a:p>
              <a:endParaRPr lang="en-US" noProof="0"/>
            </a:p>
          </p:txBody>
        </p:sp>
        <p:pic>
          <p:nvPicPr>
            <p:cNvPr id="16" name="object 5">
              <a:extLst>
                <a:ext uri="{FF2B5EF4-FFF2-40B4-BE49-F238E27FC236}">
                  <a16:creationId xmlns:a16="http://schemas.microsoft.com/office/drawing/2014/main" id="{02D8587D-AA30-4A5B-8E1E-CA8B7ACDF742}"/>
                </a:ext>
              </a:extLst>
            </p:cNvPr>
            <p:cNvPicPr/>
            <p:nvPr/>
          </p:nvPicPr>
          <p:blipFill>
            <a:blip r:embed="rId2" cstate="print"/>
            <a:stretch>
              <a:fillRect/>
            </a:stretch>
          </p:blipFill>
          <p:spPr>
            <a:xfrm>
              <a:off x="1193866" y="5439741"/>
              <a:ext cx="182753" cy="203225"/>
            </a:xfrm>
            <a:prstGeom prst="rect">
              <a:avLst/>
            </a:prstGeom>
          </p:spPr>
        </p:pic>
        <p:sp>
          <p:nvSpPr>
            <p:cNvPr id="17" name="object 6">
              <a:extLst>
                <a:ext uri="{FF2B5EF4-FFF2-40B4-BE49-F238E27FC236}">
                  <a16:creationId xmlns:a16="http://schemas.microsoft.com/office/drawing/2014/main" id="{7D1F23E6-FB85-42A5-B167-2C6B618C9E22}"/>
                </a:ext>
              </a:extLst>
            </p:cNvPr>
            <p:cNvSpPr/>
            <p:nvPr/>
          </p:nvSpPr>
          <p:spPr>
            <a:xfrm>
              <a:off x="1440654" y="5378692"/>
              <a:ext cx="206375" cy="260985"/>
            </a:xfrm>
            <a:custGeom>
              <a:avLst/>
              <a:gdLst/>
              <a:ahLst/>
              <a:cxnLst/>
              <a:rect l="l" t="t" r="r" b="b"/>
              <a:pathLst>
                <a:path w="206375" h="260985">
                  <a:moveTo>
                    <a:pt x="106451" y="0"/>
                  </a:moveTo>
                  <a:lnTo>
                    <a:pt x="0" y="0"/>
                  </a:lnTo>
                  <a:lnTo>
                    <a:pt x="0" y="260553"/>
                  </a:lnTo>
                  <a:lnTo>
                    <a:pt x="57315" y="260553"/>
                  </a:lnTo>
                  <a:lnTo>
                    <a:pt x="57315" y="182384"/>
                  </a:lnTo>
                  <a:lnTo>
                    <a:pt x="100863" y="182384"/>
                  </a:lnTo>
                  <a:lnTo>
                    <a:pt x="141973" y="176556"/>
                  </a:lnTo>
                  <a:lnTo>
                    <a:pt x="175442" y="159213"/>
                  </a:lnTo>
                  <a:lnTo>
                    <a:pt x="197303" y="131394"/>
                  </a:lnTo>
                  <a:lnTo>
                    <a:pt x="57315" y="131394"/>
                  </a:lnTo>
                  <a:lnTo>
                    <a:pt x="57315" y="51739"/>
                  </a:lnTo>
                  <a:lnTo>
                    <a:pt x="198097" y="51739"/>
                  </a:lnTo>
                  <a:lnTo>
                    <a:pt x="179631" y="25080"/>
                  </a:lnTo>
                  <a:lnTo>
                    <a:pt x="148257" y="6590"/>
                  </a:lnTo>
                  <a:lnTo>
                    <a:pt x="106451" y="0"/>
                  </a:lnTo>
                  <a:close/>
                </a:path>
                <a:path w="206375" h="260985">
                  <a:moveTo>
                    <a:pt x="198097" y="51739"/>
                  </a:moveTo>
                  <a:lnTo>
                    <a:pt x="101612" y="51739"/>
                  </a:lnTo>
                  <a:lnTo>
                    <a:pt x="120968" y="54294"/>
                  </a:lnTo>
                  <a:lnTo>
                    <a:pt x="135616" y="61839"/>
                  </a:lnTo>
                  <a:lnTo>
                    <a:pt x="144893" y="74199"/>
                  </a:lnTo>
                  <a:lnTo>
                    <a:pt x="148060" y="90817"/>
                  </a:lnTo>
                  <a:lnTo>
                    <a:pt x="148132" y="91935"/>
                  </a:lnTo>
                  <a:lnTo>
                    <a:pt x="145067" y="107525"/>
                  </a:lnTo>
                  <a:lnTo>
                    <a:pt x="136174" y="120041"/>
                  </a:lnTo>
                  <a:lnTo>
                    <a:pt x="121906" y="128370"/>
                  </a:lnTo>
                  <a:lnTo>
                    <a:pt x="102717" y="131394"/>
                  </a:lnTo>
                  <a:lnTo>
                    <a:pt x="197303" y="131394"/>
                  </a:lnTo>
                  <a:lnTo>
                    <a:pt x="197955" y="130563"/>
                  </a:lnTo>
                  <a:lnTo>
                    <a:pt x="206118" y="91198"/>
                  </a:lnTo>
                  <a:lnTo>
                    <a:pt x="206197" y="90081"/>
                  </a:lnTo>
                  <a:lnTo>
                    <a:pt x="199352" y="53551"/>
                  </a:lnTo>
                  <a:lnTo>
                    <a:pt x="198097" y="51739"/>
                  </a:lnTo>
                  <a:close/>
                </a:path>
              </a:pathLst>
            </a:custGeom>
            <a:solidFill>
              <a:srgbClr val="FFFFFF"/>
            </a:solidFill>
          </p:spPr>
          <p:txBody>
            <a:bodyPr wrap="square" lIns="0" tIns="0" rIns="0" bIns="0" rtlCol="0"/>
            <a:lstStyle/>
            <a:p>
              <a:endParaRPr lang="en-US" noProof="0"/>
            </a:p>
          </p:txBody>
        </p:sp>
        <p:pic>
          <p:nvPicPr>
            <p:cNvPr id="18" name="object 7">
              <a:extLst>
                <a:ext uri="{FF2B5EF4-FFF2-40B4-BE49-F238E27FC236}">
                  <a16:creationId xmlns:a16="http://schemas.microsoft.com/office/drawing/2014/main" id="{8F69C4DF-2A84-486E-8483-B5DB3E6E69D6}"/>
                </a:ext>
              </a:extLst>
            </p:cNvPr>
            <p:cNvPicPr/>
            <p:nvPr/>
          </p:nvPicPr>
          <p:blipFill>
            <a:blip r:embed="rId3" cstate="print"/>
            <a:stretch>
              <a:fillRect/>
            </a:stretch>
          </p:blipFill>
          <p:spPr>
            <a:xfrm>
              <a:off x="1660183" y="5436015"/>
              <a:ext cx="215874" cy="207695"/>
            </a:xfrm>
            <a:prstGeom prst="rect">
              <a:avLst/>
            </a:prstGeom>
          </p:spPr>
        </p:pic>
        <p:pic>
          <p:nvPicPr>
            <p:cNvPr id="19" name="object 8">
              <a:extLst>
                <a:ext uri="{FF2B5EF4-FFF2-40B4-BE49-F238E27FC236}">
                  <a16:creationId xmlns:a16="http://schemas.microsoft.com/office/drawing/2014/main" id="{2A77FBDE-9231-4084-AA15-6A7E7B48CE3F}"/>
                </a:ext>
              </a:extLst>
            </p:cNvPr>
            <p:cNvPicPr/>
            <p:nvPr/>
          </p:nvPicPr>
          <p:blipFill>
            <a:blip r:embed="rId4" cstate="print"/>
            <a:stretch>
              <a:fillRect/>
            </a:stretch>
          </p:blipFill>
          <p:spPr>
            <a:xfrm>
              <a:off x="1912834" y="5436020"/>
              <a:ext cx="182753" cy="203225"/>
            </a:xfrm>
            <a:prstGeom prst="rect">
              <a:avLst/>
            </a:prstGeom>
          </p:spPr>
        </p:pic>
        <p:pic>
          <p:nvPicPr>
            <p:cNvPr id="20" name="object 9">
              <a:extLst>
                <a:ext uri="{FF2B5EF4-FFF2-40B4-BE49-F238E27FC236}">
                  <a16:creationId xmlns:a16="http://schemas.microsoft.com/office/drawing/2014/main" id="{20E5ECC8-0FDE-4F02-A111-411433DDB6C7}"/>
                </a:ext>
              </a:extLst>
            </p:cNvPr>
            <p:cNvPicPr/>
            <p:nvPr/>
          </p:nvPicPr>
          <p:blipFill>
            <a:blip r:embed="rId5" cstate="print"/>
            <a:stretch>
              <a:fillRect/>
            </a:stretch>
          </p:blipFill>
          <p:spPr>
            <a:xfrm>
              <a:off x="2137657" y="5388736"/>
              <a:ext cx="127304" cy="253860"/>
            </a:xfrm>
            <a:prstGeom prst="rect">
              <a:avLst/>
            </a:prstGeom>
          </p:spPr>
        </p:pic>
        <p:sp>
          <p:nvSpPr>
            <p:cNvPr id="21" name="object 10">
              <a:extLst>
                <a:ext uri="{FF2B5EF4-FFF2-40B4-BE49-F238E27FC236}">
                  <a16:creationId xmlns:a16="http://schemas.microsoft.com/office/drawing/2014/main" id="{890D9C69-9ABB-4C0B-BB3B-C6AE03038078}"/>
                </a:ext>
              </a:extLst>
            </p:cNvPr>
            <p:cNvSpPr/>
            <p:nvPr/>
          </p:nvSpPr>
          <p:spPr>
            <a:xfrm>
              <a:off x="2459452" y="5374970"/>
              <a:ext cx="206375" cy="268605"/>
            </a:xfrm>
            <a:custGeom>
              <a:avLst/>
              <a:gdLst/>
              <a:ahLst/>
              <a:cxnLst/>
              <a:rect l="l" t="t" r="r" b="b"/>
              <a:pathLst>
                <a:path w="206375" h="268604">
                  <a:moveTo>
                    <a:pt x="101612" y="0"/>
                  </a:moveTo>
                  <a:lnTo>
                    <a:pt x="64910" y="5624"/>
                  </a:lnTo>
                  <a:lnTo>
                    <a:pt x="36060" y="21542"/>
                  </a:lnTo>
                  <a:lnTo>
                    <a:pt x="17189" y="46323"/>
                  </a:lnTo>
                  <a:lnTo>
                    <a:pt x="10426" y="78536"/>
                  </a:lnTo>
                  <a:lnTo>
                    <a:pt x="10426" y="79286"/>
                  </a:lnTo>
                  <a:lnTo>
                    <a:pt x="16538" y="111675"/>
                  </a:lnTo>
                  <a:lnTo>
                    <a:pt x="33921" y="133491"/>
                  </a:lnTo>
                  <a:lnTo>
                    <a:pt x="61143" y="148117"/>
                  </a:lnTo>
                  <a:lnTo>
                    <a:pt x="123347" y="166783"/>
                  </a:lnTo>
                  <a:lnTo>
                    <a:pt x="139349" y="174244"/>
                  </a:lnTo>
                  <a:lnTo>
                    <a:pt x="147185" y="182332"/>
                  </a:lnTo>
                  <a:lnTo>
                    <a:pt x="149263" y="192062"/>
                  </a:lnTo>
                  <a:lnTo>
                    <a:pt x="149263" y="192811"/>
                  </a:lnTo>
                  <a:lnTo>
                    <a:pt x="146686" y="203089"/>
                  </a:lnTo>
                  <a:lnTo>
                    <a:pt x="139258" y="210816"/>
                  </a:lnTo>
                  <a:lnTo>
                    <a:pt x="127435" y="215682"/>
                  </a:lnTo>
                  <a:lnTo>
                    <a:pt x="111671" y="217373"/>
                  </a:lnTo>
                  <a:lnTo>
                    <a:pt x="90249" y="215151"/>
                  </a:lnTo>
                  <a:lnTo>
                    <a:pt x="70399" y="208813"/>
                  </a:lnTo>
                  <a:lnTo>
                    <a:pt x="51735" y="198845"/>
                  </a:lnTo>
                  <a:lnTo>
                    <a:pt x="33870" y="185737"/>
                  </a:lnTo>
                  <a:lnTo>
                    <a:pt x="0" y="226314"/>
                  </a:lnTo>
                  <a:lnTo>
                    <a:pt x="24916" y="244603"/>
                  </a:lnTo>
                  <a:lnTo>
                    <a:pt x="52204" y="257622"/>
                  </a:lnTo>
                  <a:lnTo>
                    <a:pt x="81029" y="265408"/>
                  </a:lnTo>
                  <a:lnTo>
                    <a:pt x="110553" y="267995"/>
                  </a:lnTo>
                  <a:lnTo>
                    <a:pt x="149208" y="262650"/>
                  </a:lnTo>
                  <a:lnTo>
                    <a:pt x="179455" y="247011"/>
                  </a:lnTo>
                  <a:lnTo>
                    <a:pt x="199166" y="221671"/>
                  </a:lnTo>
                  <a:lnTo>
                    <a:pt x="206209" y="187223"/>
                  </a:lnTo>
                  <a:lnTo>
                    <a:pt x="206209" y="186486"/>
                  </a:lnTo>
                  <a:lnTo>
                    <a:pt x="184716" y="135534"/>
                  </a:lnTo>
                  <a:lnTo>
                    <a:pt x="123571" y="108318"/>
                  </a:lnTo>
                  <a:lnTo>
                    <a:pt x="95791" y="100505"/>
                  </a:lnTo>
                  <a:lnTo>
                    <a:pt x="78584" y="93289"/>
                  </a:lnTo>
                  <a:lnTo>
                    <a:pt x="69821" y="85027"/>
                  </a:lnTo>
                  <a:lnTo>
                    <a:pt x="67373" y="74079"/>
                  </a:lnTo>
                  <a:lnTo>
                    <a:pt x="67373" y="73329"/>
                  </a:lnTo>
                  <a:lnTo>
                    <a:pt x="69520" y="64439"/>
                  </a:lnTo>
                  <a:lnTo>
                    <a:pt x="75890" y="57227"/>
                  </a:lnTo>
                  <a:lnTo>
                    <a:pt x="86377" y="52389"/>
                  </a:lnTo>
                  <a:lnTo>
                    <a:pt x="100876" y="50622"/>
                  </a:lnTo>
                  <a:lnTo>
                    <a:pt x="117479" y="52384"/>
                  </a:lnTo>
                  <a:lnTo>
                    <a:pt x="134327" y="57462"/>
                  </a:lnTo>
                  <a:lnTo>
                    <a:pt x="151385" y="65543"/>
                  </a:lnTo>
                  <a:lnTo>
                    <a:pt x="168617" y="76314"/>
                  </a:lnTo>
                  <a:lnTo>
                    <a:pt x="198399" y="33134"/>
                  </a:lnTo>
                  <a:lnTo>
                    <a:pt x="177466" y="19004"/>
                  </a:lnTo>
                  <a:lnTo>
                    <a:pt x="154335" y="8609"/>
                  </a:lnTo>
                  <a:lnTo>
                    <a:pt x="129038" y="2192"/>
                  </a:lnTo>
                  <a:lnTo>
                    <a:pt x="101612" y="0"/>
                  </a:lnTo>
                  <a:close/>
                </a:path>
              </a:pathLst>
            </a:custGeom>
            <a:solidFill>
              <a:srgbClr val="FFFFFF"/>
            </a:solidFill>
          </p:spPr>
          <p:txBody>
            <a:bodyPr wrap="square" lIns="0" tIns="0" rIns="0" bIns="0" rtlCol="0"/>
            <a:lstStyle/>
            <a:p>
              <a:endParaRPr lang="en-US" noProof="0"/>
            </a:p>
          </p:txBody>
        </p:sp>
        <p:pic>
          <p:nvPicPr>
            <p:cNvPr id="22" name="object 11">
              <a:extLst>
                <a:ext uri="{FF2B5EF4-FFF2-40B4-BE49-F238E27FC236}">
                  <a16:creationId xmlns:a16="http://schemas.microsoft.com/office/drawing/2014/main" id="{544CE180-A602-4665-8EC7-269D65C9A147}"/>
                </a:ext>
              </a:extLst>
            </p:cNvPr>
            <p:cNvPicPr/>
            <p:nvPr/>
          </p:nvPicPr>
          <p:blipFill>
            <a:blip r:embed="rId6" cstate="print"/>
            <a:stretch>
              <a:fillRect/>
            </a:stretch>
          </p:blipFill>
          <p:spPr>
            <a:xfrm>
              <a:off x="2715567" y="5439741"/>
              <a:ext cx="182753" cy="203225"/>
            </a:xfrm>
            <a:prstGeom prst="rect">
              <a:avLst/>
            </a:prstGeom>
          </p:spPr>
        </p:pic>
        <p:pic>
          <p:nvPicPr>
            <p:cNvPr id="23" name="object 12">
              <a:extLst>
                <a:ext uri="{FF2B5EF4-FFF2-40B4-BE49-F238E27FC236}">
                  <a16:creationId xmlns:a16="http://schemas.microsoft.com/office/drawing/2014/main" id="{8A4860C1-4A56-40CE-B2C8-786C4D9A7925}"/>
                </a:ext>
              </a:extLst>
            </p:cNvPr>
            <p:cNvPicPr/>
            <p:nvPr/>
          </p:nvPicPr>
          <p:blipFill>
            <a:blip r:embed="rId7" cstate="print"/>
            <a:stretch>
              <a:fillRect/>
            </a:stretch>
          </p:blipFill>
          <p:spPr>
            <a:xfrm>
              <a:off x="2940763" y="5436755"/>
              <a:ext cx="161912" cy="206209"/>
            </a:xfrm>
            <a:prstGeom prst="rect">
              <a:avLst/>
            </a:prstGeom>
          </p:spPr>
        </p:pic>
        <p:pic>
          <p:nvPicPr>
            <p:cNvPr id="24" name="object 13">
              <a:extLst>
                <a:ext uri="{FF2B5EF4-FFF2-40B4-BE49-F238E27FC236}">
                  <a16:creationId xmlns:a16="http://schemas.microsoft.com/office/drawing/2014/main" id="{67B4C7BA-E63A-417C-A4EF-0969F127D645}"/>
                </a:ext>
              </a:extLst>
            </p:cNvPr>
            <p:cNvPicPr/>
            <p:nvPr/>
          </p:nvPicPr>
          <p:blipFill>
            <a:blip r:embed="rId8" cstate="print"/>
            <a:stretch>
              <a:fillRect/>
            </a:stretch>
          </p:blipFill>
          <p:spPr>
            <a:xfrm>
              <a:off x="3132457" y="5388736"/>
              <a:ext cx="127304" cy="253860"/>
            </a:xfrm>
            <a:prstGeom prst="rect">
              <a:avLst/>
            </a:prstGeom>
          </p:spPr>
        </p:pic>
        <p:pic>
          <p:nvPicPr>
            <p:cNvPr id="25" name="object 14">
              <a:extLst>
                <a:ext uri="{FF2B5EF4-FFF2-40B4-BE49-F238E27FC236}">
                  <a16:creationId xmlns:a16="http://schemas.microsoft.com/office/drawing/2014/main" id="{FE7CDAD8-F9EC-46FA-A260-1FBAF9FC3BF3}"/>
                </a:ext>
              </a:extLst>
            </p:cNvPr>
            <p:cNvPicPr/>
            <p:nvPr/>
          </p:nvPicPr>
          <p:blipFill>
            <a:blip r:embed="rId9" cstate="print"/>
            <a:stretch>
              <a:fillRect/>
            </a:stretch>
          </p:blipFill>
          <p:spPr>
            <a:xfrm>
              <a:off x="3296987" y="5437506"/>
              <a:ext cx="183502" cy="205460"/>
            </a:xfrm>
            <a:prstGeom prst="rect">
              <a:avLst/>
            </a:prstGeom>
          </p:spPr>
        </p:pic>
        <p:sp>
          <p:nvSpPr>
            <p:cNvPr id="26" name="object 15">
              <a:extLst>
                <a:ext uri="{FF2B5EF4-FFF2-40B4-BE49-F238E27FC236}">
                  <a16:creationId xmlns:a16="http://schemas.microsoft.com/office/drawing/2014/main" id="{FFD64CAD-9BCE-41BD-812A-24022B9EA4D1}"/>
                </a:ext>
              </a:extLst>
            </p:cNvPr>
            <p:cNvSpPr/>
            <p:nvPr/>
          </p:nvSpPr>
          <p:spPr>
            <a:xfrm>
              <a:off x="3537826" y="5367527"/>
              <a:ext cx="59690" cy="271780"/>
            </a:xfrm>
            <a:custGeom>
              <a:avLst/>
              <a:gdLst/>
              <a:ahLst/>
              <a:cxnLst/>
              <a:rect l="l" t="t" r="r" b="b"/>
              <a:pathLst>
                <a:path w="59689" h="271779">
                  <a:moveTo>
                    <a:pt x="58077" y="72212"/>
                  </a:moveTo>
                  <a:lnTo>
                    <a:pt x="1498" y="72212"/>
                  </a:lnTo>
                  <a:lnTo>
                    <a:pt x="1498" y="271716"/>
                  </a:lnTo>
                  <a:lnTo>
                    <a:pt x="58077" y="271716"/>
                  </a:lnTo>
                  <a:lnTo>
                    <a:pt x="58077" y="72212"/>
                  </a:lnTo>
                  <a:close/>
                </a:path>
                <a:path w="59689" h="271779">
                  <a:moveTo>
                    <a:pt x="59550" y="0"/>
                  </a:moveTo>
                  <a:lnTo>
                    <a:pt x="0" y="0"/>
                  </a:lnTo>
                  <a:lnTo>
                    <a:pt x="0" y="50253"/>
                  </a:lnTo>
                  <a:lnTo>
                    <a:pt x="59550" y="50253"/>
                  </a:lnTo>
                  <a:lnTo>
                    <a:pt x="59550" y="0"/>
                  </a:lnTo>
                  <a:close/>
                </a:path>
              </a:pathLst>
            </a:custGeom>
            <a:solidFill>
              <a:srgbClr val="FFFFFF"/>
            </a:solidFill>
          </p:spPr>
          <p:txBody>
            <a:bodyPr wrap="square" lIns="0" tIns="0" rIns="0" bIns="0" rtlCol="0"/>
            <a:lstStyle/>
            <a:p>
              <a:endParaRPr lang="en-US" noProof="0"/>
            </a:p>
          </p:txBody>
        </p:sp>
        <p:pic>
          <p:nvPicPr>
            <p:cNvPr id="27" name="object 16">
              <a:extLst>
                <a:ext uri="{FF2B5EF4-FFF2-40B4-BE49-F238E27FC236}">
                  <a16:creationId xmlns:a16="http://schemas.microsoft.com/office/drawing/2014/main" id="{C80CDB93-EF56-49D5-AD97-1E41A217FD0A}"/>
                </a:ext>
              </a:extLst>
            </p:cNvPr>
            <p:cNvPicPr/>
            <p:nvPr/>
          </p:nvPicPr>
          <p:blipFill>
            <a:blip r:embed="rId10" cstate="print"/>
            <a:stretch>
              <a:fillRect/>
            </a:stretch>
          </p:blipFill>
          <p:spPr>
            <a:xfrm>
              <a:off x="3656564" y="5436020"/>
              <a:ext cx="182765" cy="203225"/>
            </a:xfrm>
            <a:prstGeom prst="rect">
              <a:avLst/>
            </a:prstGeom>
          </p:spPr>
        </p:pic>
        <p:pic>
          <p:nvPicPr>
            <p:cNvPr id="28" name="object 17">
              <a:extLst>
                <a:ext uri="{FF2B5EF4-FFF2-40B4-BE49-F238E27FC236}">
                  <a16:creationId xmlns:a16="http://schemas.microsoft.com/office/drawing/2014/main" id="{D13CF6ED-9904-42A2-8BCA-4BC98E756218}"/>
                </a:ext>
              </a:extLst>
            </p:cNvPr>
            <p:cNvPicPr/>
            <p:nvPr/>
          </p:nvPicPr>
          <p:blipFill>
            <a:blip r:embed="rId11" cstate="print"/>
            <a:stretch>
              <a:fillRect/>
            </a:stretch>
          </p:blipFill>
          <p:spPr>
            <a:xfrm>
              <a:off x="3884013" y="5437506"/>
              <a:ext cx="183502" cy="205460"/>
            </a:xfrm>
            <a:prstGeom prst="rect">
              <a:avLst/>
            </a:prstGeom>
          </p:spPr>
        </p:pic>
        <p:sp>
          <p:nvSpPr>
            <p:cNvPr id="29" name="object 18">
              <a:extLst>
                <a:ext uri="{FF2B5EF4-FFF2-40B4-BE49-F238E27FC236}">
                  <a16:creationId xmlns:a16="http://schemas.microsoft.com/office/drawing/2014/main" id="{AF8A4C3B-7B94-4A64-8A42-5152C32207F6}"/>
                </a:ext>
              </a:extLst>
            </p:cNvPr>
            <p:cNvSpPr/>
            <p:nvPr/>
          </p:nvSpPr>
          <p:spPr>
            <a:xfrm>
              <a:off x="4123728" y="5367527"/>
              <a:ext cx="306705" cy="275590"/>
            </a:xfrm>
            <a:custGeom>
              <a:avLst/>
              <a:gdLst/>
              <a:ahLst/>
              <a:cxnLst/>
              <a:rect l="l" t="t" r="r" b="b"/>
              <a:pathLst>
                <a:path w="306704" h="275589">
                  <a:moveTo>
                    <a:pt x="209550" y="171589"/>
                  </a:moveTo>
                  <a:lnTo>
                    <a:pt x="201904" y="127381"/>
                  </a:lnTo>
                  <a:lnTo>
                    <a:pt x="195072" y="116497"/>
                  </a:lnTo>
                  <a:lnTo>
                    <a:pt x="185242" y="100876"/>
                  </a:lnTo>
                  <a:lnTo>
                    <a:pt x="181584" y="95059"/>
                  </a:lnTo>
                  <a:lnTo>
                    <a:pt x="152984" y="75539"/>
                  </a:lnTo>
                  <a:lnTo>
                    <a:pt x="152984" y="171589"/>
                  </a:lnTo>
                  <a:lnTo>
                    <a:pt x="152984" y="172339"/>
                  </a:lnTo>
                  <a:lnTo>
                    <a:pt x="149085" y="195084"/>
                  </a:lnTo>
                  <a:lnTo>
                    <a:pt x="138506" y="212445"/>
                  </a:lnTo>
                  <a:lnTo>
                    <a:pt x="122986" y="223532"/>
                  </a:lnTo>
                  <a:lnTo>
                    <a:pt x="104216" y="227418"/>
                  </a:lnTo>
                  <a:lnTo>
                    <a:pt x="85509" y="223481"/>
                  </a:lnTo>
                  <a:lnTo>
                    <a:pt x="70116" y="212305"/>
                  </a:lnTo>
                  <a:lnTo>
                    <a:pt x="59677" y="194919"/>
                  </a:lnTo>
                  <a:lnTo>
                    <a:pt x="55829" y="172339"/>
                  </a:lnTo>
                  <a:lnTo>
                    <a:pt x="55829" y="171589"/>
                  </a:lnTo>
                  <a:lnTo>
                    <a:pt x="59677" y="149009"/>
                  </a:lnTo>
                  <a:lnTo>
                    <a:pt x="70116" y="131622"/>
                  </a:lnTo>
                  <a:lnTo>
                    <a:pt x="85509" y="120459"/>
                  </a:lnTo>
                  <a:lnTo>
                    <a:pt x="104216" y="116497"/>
                  </a:lnTo>
                  <a:lnTo>
                    <a:pt x="122986" y="120459"/>
                  </a:lnTo>
                  <a:lnTo>
                    <a:pt x="138506" y="131622"/>
                  </a:lnTo>
                  <a:lnTo>
                    <a:pt x="149085" y="149009"/>
                  </a:lnTo>
                  <a:lnTo>
                    <a:pt x="152984" y="171589"/>
                  </a:lnTo>
                  <a:lnTo>
                    <a:pt x="152984" y="75539"/>
                  </a:lnTo>
                  <a:lnTo>
                    <a:pt x="152552" y="75234"/>
                  </a:lnTo>
                  <a:lnTo>
                    <a:pt x="118732" y="68491"/>
                  </a:lnTo>
                  <a:lnTo>
                    <a:pt x="98552" y="70942"/>
                  </a:lnTo>
                  <a:lnTo>
                    <a:pt x="81788" y="77711"/>
                  </a:lnTo>
                  <a:lnTo>
                    <a:pt x="67957" y="87972"/>
                  </a:lnTo>
                  <a:lnTo>
                    <a:pt x="56565" y="100876"/>
                  </a:lnTo>
                  <a:lnTo>
                    <a:pt x="56565" y="0"/>
                  </a:lnTo>
                  <a:lnTo>
                    <a:pt x="0" y="0"/>
                  </a:lnTo>
                  <a:lnTo>
                    <a:pt x="0" y="271716"/>
                  </a:lnTo>
                  <a:lnTo>
                    <a:pt x="56565" y="271716"/>
                  </a:lnTo>
                  <a:lnTo>
                    <a:pt x="56565" y="245668"/>
                  </a:lnTo>
                  <a:lnTo>
                    <a:pt x="67691" y="257073"/>
                  </a:lnTo>
                  <a:lnTo>
                    <a:pt x="81368" y="266560"/>
                  </a:lnTo>
                  <a:lnTo>
                    <a:pt x="98183" y="273037"/>
                  </a:lnTo>
                  <a:lnTo>
                    <a:pt x="118732" y="275437"/>
                  </a:lnTo>
                  <a:lnTo>
                    <a:pt x="152869" y="268706"/>
                  </a:lnTo>
                  <a:lnTo>
                    <a:pt x="181876" y="248881"/>
                  </a:lnTo>
                  <a:lnTo>
                    <a:pt x="183870" y="245668"/>
                  </a:lnTo>
                  <a:lnTo>
                    <a:pt x="195237" y="227418"/>
                  </a:lnTo>
                  <a:lnTo>
                    <a:pt x="202006" y="216560"/>
                  </a:lnTo>
                  <a:lnTo>
                    <a:pt x="209550" y="172339"/>
                  </a:lnTo>
                  <a:lnTo>
                    <a:pt x="209550" y="171589"/>
                  </a:lnTo>
                  <a:close/>
                </a:path>
                <a:path w="306704" h="275589">
                  <a:moveTo>
                    <a:pt x="306247" y="0"/>
                  </a:moveTo>
                  <a:lnTo>
                    <a:pt x="249669" y="0"/>
                  </a:lnTo>
                  <a:lnTo>
                    <a:pt x="249669" y="271716"/>
                  </a:lnTo>
                  <a:lnTo>
                    <a:pt x="306247" y="271716"/>
                  </a:lnTo>
                  <a:lnTo>
                    <a:pt x="306247" y="0"/>
                  </a:lnTo>
                  <a:close/>
                </a:path>
              </a:pathLst>
            </a:custGeom>
            <a:solidFill>
              <a:srgbClr val="FFFFFF"/>
            </a:solidFill>
          </p:spPr>
          <p:txBody>
            <a:bodyPr wrap="square" lIns="0" tIns="0" rIns="0" bIns="0" rtlCol="0"/>
            <a:lstStyle/>
            <a:p>
              <a:endParaRPr lang="en-US" noProof="0"/>
            </a:p>
          </p:txBody>
        </p:sp>
        <p:pic>
          <p:nvPicPr>
            <p:cNvPr id="30" name="object 19">
              <a:extLst>
                <a:ext uri="{FF2B5EF4-FFF2-40B4-BE49-F238E27FC236}">
                  <a16:creationId xmlns:a16="http://schemas.microsoft.com/office/drawing/2014/main" id="{B0FF2543-63E2-423E-AAE0-57C8F5949803}"/>
                </a:ext>
              </a:extLst>
            </p:cNvPr>
            <p:cNvPicPr/>
            <p:nvPr/>
          </p:nvPicPr>
          <p:blipFill>
            <a:blip r:embed="rId12" cstate="print"/>
            <a:stretch>
              <a:fillRect/>
            </a:stretch>
          </p:blipFill>
          <p:spPr>
            <a:xfrm>
              <a:off x="4480994" y="5436017"/>
              <a:ext cx="195783" cy="207695"/>
            </a:xfrm>
            <a:prstGeom prst="rect">
              <a:avLst/>
            </a:prstGeom>
          </p:spPr>
        </p:pic>
        <p:sp>
          <p:nvSpPr>
            <p:cNvPr id="31" name="object 20">
              <a:extLst>
                <a:ext uri="{FF2B5EF4-FFF2-40B4-BE49-F238E27FC236}">
                  <a16:creationId xmlns:a16="http://schemas.microsoft.com/office/drawing/2014/main" id="{F9A82549-2529-4910-857B-F24845A74AAB}"/>
                </a:ext>
              </a:extLst>
            </p:cNvPr>
            <p:cNvSpPr/>
            <p:nvPr/>
          </p:nvSpPr>
          <p:spPr>
            <a:xfrm>
              <a:off x="4840942" y="5374970"/>
              <a:ext cx="206375" cy="268605"/>
            </a:xfrm>
            <a:custGeom>
              <a:avLst/>
              <a:gdLst/>
              <a:ahLst/>
              <a:cxnLst/>
              <a:rect l="l" t="t" r="r" b="b"/>
              <a:pathLst>
                <a:path w="206375" h="268604">
                  <a:moveTo>
                    <a:pt x="101612" y="0"/>
                  </a:moveTo>
                  <a:lnTo>
                    <a:pt x="64902" y="5624"/>
                  </a:lnTo>
                  <a:lnTo>
                    <a:pt x="36048" y="21542"/>
                  </a:lnTo>
                  <a:lnTo>
                    <a:pt x="17177" y="46323"/>
                  </a:lnTo>
                  <a:lnTo>
                    <a:pt x="10414" y="78536"/>
                  </a:lnTo>
                  <a:lnTo>
                    <a:pt x="10414" y="79286"/>
                  </a:lnTo>
                  <a:lnTo>
                    <a:pt x="16526" y="111675"/>
                  </a:lnTo>
                  <a:lnTo>
                    <a:pt x="33910" y="133491"/>
                  </a:lnTo>
                  <a:lnTo>
                    <a:pt x="61136" y="148117"/>
                  </a:lnTo>
                  <a:lnTo>
                    <a:pt x="123340" y="166783"/>
                  </a:lnTo>
                  <a:lnTo>
                    <a:pt x="139338" y="174244"/>
                  </a:lnTo>
                  <a:lnTo>
                    <a:pt x="147173" y="182332"/>
                  </a:lnTo>
                  <a:lnTo>
                    <a:pt x="149250" y="192062"/>
                  </a:lnTo>
                  <a:lnTo>
                    <a:pt x="149250" y="192811"/>
                  </a:lnTo>
                  <a:lnTo>
                    <a:pt x="146673" y="203089"/>
                  </a:lnTo>
                  <a:lnTo>
                    <a:pt x="139245" y="210816"/>
                  </a:lnTo>
                  <a:lnTo>
                    <a:pt x="127422" y="215682"/>
                  </a:lnTo>
                  <a:lnTo>
                    <a:pt x="111658" y="217373"/>
                  </a:lnTo>
                  <a:lnTo>
                    <a:pt x="90234" y="215151"/>
                  </a:lnTo>
                  <a:lnTo>
                    <a:pt x="70381" y="208813"/>
                  </a:lnTo>
                  <a:lnTo>
                    <a:pt x="51716" y="198845"/>
                  </a:lnTo>
                  <a:lnTo>
                    <a:pt x="33858" y="185737"/>
                  </a:lnTo>
                  <a:lnTo>
                    <a:pt x="0" y="226314"/>
                  </a:lnTo>
                  <a:lnTo>
                    <a:pt x="24908" y="244603"/>
                  </a:lnTo>
                  <a:lnTo>
                    <a:pt x="52193" y="257622"/>
                  </a:lnTo>
                  <a:lnTo>
                    <a:pt x="81017" y="265408"/>
                  </a:lnTo>
                  <a:lnTo>
                    <a:pt x="110540" y="267995"/>
                  </a:lnTo>
                  <a:lnTo>
                    <a:pt x="149200" y="262650"/>
                  </a:lnTo>
                  <a:lnTo>
                    <a:pt x="179447" y="247011"/>
                  </a:lnTo>
                  <a:lnTo>
                    <a:pt x="199155" y="221671"/>
                  </a:lnTo>
                  <a:lnTo>
                    <a:pt x="206197" y="187223"/>
                  </a:lnTo>
                  <a:lnTo>
                    <a:pt x="206197" y="186486"/>
                  </a:lnTo>
                  <a:lnTo>
                    <a:pt x="184700" y="135534"/>
                  </a:lnTo>
                  <a:lnTo>
                    <a:pt x="123571" y="108318"/>
                  </a:lnTo>
                  <a:lnTo>
                    <a:pt x="95783" y="100505"/>
                  </a:lnTo>
                  <a:lnTo>
                    <a:pt x="78573" y="93289"/>
                  </a:lnTo>
                  <a:lnTo>
                    <a:pt x="69808" y="85027"/>
                  </a:lnTo>
                  <a:lnTo>
                    <a:pt x="67360" y="74079"/>
                  </a:lnTo>
                  <a:lnTo>
                    <a:pt x="67360" y="73329"/>
                  </a:lnTo>
                  <a:lnTo>
                    <a:pt x="69507" y="64439"/>
                  </a:lnTo>
                  <a:lnTo>
                    <a:pt x="75877" y="57227"/>
                  </a:lnTo>
                  <a:lnTo>
                    <a:pt x="86364" y="52389"/>
                  </a:lnTo>
                  <a:lnTo>
                    <a:pt x="100863" y="50622"/>
                  </a:lnTo>
                  <a:lnTo>
                    <a:pt x="117466" y="52384"/>
                  </a:lnTo>
                  <a:lnTo>
                    <a:pt x="134315" y="57462"/>
                  </a:lnTo>
                  <a:lnTo>
                    <a:pt x="151373" y="65543"/>
                  </a:lnTo>
                  <a:lnTo>
                    <a:pt x="168605" y="76314"/>
                  </a:lnTo>
                  <a:lnTo>
                    <a:pt x="198386" y="33134"/>
                  </a:lnTo>
                  <a:lnTo>
                    <a:pt x="177454" y="19004"/>
                  </a:lnTo>
                  <a:lnTo>
                    <a:pt x="154324" y="8609"/>
                  </a:lnTo>
                  <a:lnTo>
                    <a:pt x="129031" y="2192"/>
                  </a:lnTo>
                  <a:lnTo>
                    <a:pt x="101612" y="0"/>
                  </a:lnTo>
                  <a:close/>
                </a:path>
              </a:pathLst>
            </a:custGeom>
            <a:solidFill>
              <a:srgbClr val="FFFFFF"/>
            </a:solidFill>
          </p:spPr>
          <p:txBody>
            <a:bodyPr wrap="square" lIns="0" tIns="0" rIns="0" bIns="0" rtlCol="0"/>
            <a:lstStyle/>
            <a:p>
              <a:endParaRPr lang="en-US" noProof="0"/>
            </a:p>
          </p:txBody>
        </p:sp>
        <p:pic>
          <p:nvPicPr>
            <p:cNvPr id="32" name="object 21">
              <a:extLst>
                <a:ext uri="{FF2B5EF4-FFF2-40B4-BE49-F238E27FC236}">
                  <a16:creationId xmlns:a16="http://schemas.microsoft.com/office/drawing/2014/main" id="{417E7F37-F330-42D7-BD98-EA122195A1B5}"/>
                </a:ext>
              </a:extLst>
            </p:cNvPr>
            <p:cNvPicPr/>
            <p:nvPr/>
          </p:nvPicPr>
          <p:blipFill>
            <a:blip r:embed="rId13" cstate="print"/>
            <a:stretch>
              <a:fillRect/>
            </a:stretch>
          </p:blipFill>
          <p:spPr>
            <a:xfrm>
              <a:off x="5077213" y="5436015"/>
              <a:ext cx="215887" cy="207695"/>
            </a:xfrm>
            <a:prstGeom prst="rect">
              <a:avLst/>
            </a:prstGeom>
          </p:spPr>
        </p:pic>
        <p:sp>
          <p:nvSpPr>
            <p:cNvPr id="33" name="object 22">
              <a:extLst>
                <a:ext uri="{FF2B5EF4-FFF2-40B4-BE49-F238E27FC236}">
                  <a16:creationId xmlns:a16="http://schemas.microsoft.com/office/drawing/2014/main" id="{4F8443FD-9CC5-4EB6-A029-00F15B02B377}"/>
                </a:ext>
              </a:extLst>
            </p:cNvPr>
            <p:cNvSpPr/>
            <p:nvPr/>
          </p:nvSpPr>
          <p:spPr>
            <a:xfrm>
              <a:off x="5332476" y="5367527"/>
              <a:ext cx="57150" cy="271780"/>
            </a:xfrm>
            <a:custGeom>
              <a:avLst/>
              <a:gdLst/>
              <a:ahLst/>
              <a:cxnLst/>
              <a:rect l="l" t="t" r="r" b="b"/>
              <a:pathLst>
                <a:path w="57150" h="271779">
                  <a:moveTo>
                    <a:pt x="56578" y="0"/>
                  </a:moveTo>
                  <a:lnTo>
                    <a:pt x="0" y="0"/>
                  </a:lnTo>
                  <a:lnTo>
                    <a:pt x="0" y="271716"/>
                  </a:lnTo>
                  <a:lnTo>
                    <a:pt x="56578" y="271716"/>
                  </a:lnTo>
                  <a:lnTo>
                    <a:pt x="56578" y="0"/>
                  </a:lnTo>
                  <a:close/>
                </a:path>
              </a:pathLst>
            </a:custGeom>
            <a:solidFill>
              <a:srgbClr val="FFFFFF"/>
            </a:solidFill>
          </p:spPr>
          <p:txBody>
            <a:bodyPr wrap="square" lIns="0" tIns="0" rIns="0" bIns="0" rtlCol="0"/>
            <a:lstStyle/>
            <a:p>
              <a:endParaRPr lang="en-US" noProof="0"/>
            </a:p>
          </p:txBody>
        </p:sp>
        <p:pic>
          <p:nvPicPr>
            <p:cNvPr id="34" name="object 23">
              <a:extLst>
                <a:ext uri="{FF2B5EF4-FFF2-40B4-BE49-F238E27FC236}">
                  <a16:creationId xmlns:a16="http://schemas.microsoft.com/office/drawing/2014/main" id="{19565F62-EF6B-4ECA-A2A5-FE08DCB79FFB}"/>
                </a:ext>
              </a:extLst>
            </p:cNvPr>
            <p:cNvPicPr/>
            <p:nvPr/>
          </p:nvPicPr>
          <p:blipFill>
            <a:blip r:embed="rId14" cstate="print"/>
            <a:stretch>
              <a:fillRect/>
            </a:stretch>
          </p:blipFill>
          <p:spPr>
            <a:xfrm>
              <a:off x="5448251" y="5439741"/>
              <a:ext cx="182765" cy="203225"/>
            </a:xfrm>
            <a:prstGeom prst="rect">
              <a:avLst/>
            </a:prstGeom>
          </p:spPr>
        </p:pic>
        <p:pic>
          <p:nvPicPr>
            <p:cNvPr id="35" name="object 24">
              <a:extLst>
                <a:ext uri="{FF2B5EF4-FFF2-40B4-BE49-F238E27FC236}">
                  <a16:creationId xmlns:a16="http://schemas.microsoft.com/office/drawing/2014/main" id="{936FB2A1-AF15-4DFB-A677-ADA179F240F5}"/>
                </a:ext>
              </a:extLst>
            </p:cNvPr>
            <p:cNvPicPr/>
            <p:nvPr/>
          </p:nvPicPr>
          <p:blipFill>
            <a:blip r:embed="rId15" cstate="print"/>
            <a:stretch>
              <a:fillRect/>
            </a:stretch>
          </p:blipFill>
          <p:spPr>
            <a:xfrm>
              <a:off x="5674569" y="5388736"/>
              <a:ext cx="127292" cy="253860"/>
            </a:xfrm>
            <a:prstGeom prst="rect">
              <a:avLst/>
            </a:prstGeom>
          </p:spPr>
        </p:pic>
        <p:sp>
          <p:nvSpPr>
            <p:cNvPr id="36" name="object 25">
              <a:extLst>
                <a:ext uri="{FF2B5EF4-FFF2-40B4-BE49-F238E27FC236}">
                  <a16:creationId xmlns:a16="http://schemas.microsoft.com/office/drawing/2014/main" id="{307A7588-FB5F-4A3E-BA58-C9DA4F3D3A92}"/>
                </a:ext>
              </a:extLst>
            </p:cNvPr>
            <p:cNvSpPr/>
            <p:nvPr/>
          </p:nvSpPr>
          <p:spPr>
            <a:xfrm>
              <a:off x="5852122" y="5367527"/>
              <a:ext cx="59690" cy="271780"/>
            </a:xfrm>
            <a:custGeom>
              <a:avLst/>
              <a:gdLst/>
              <a:ahLst/>
              <a:cxnLst/>
              <a:rect l="l" t="t" r="r" b="b"/>
              <a:pathLst>
                <a:path w="59689" h="271779">
                  <a:moveTo>
                    <a:pt x="58064" y="72212"/>
                  </a:moveTo>
                  <a:lnTo>
                    <a:pt x="1485" y="72212"/>
                  </a:lnTo>
                  <a:lnTo>
                    <a:pt x="1485" y="271716"/>
                  </a:lnTo>
                  <a:lnTo>
                    <a:pt x="58064" y="271716"/>
                  </a:lnTo>
                  <a:lnTo>
                    <a:pt x="58064" y="72212"/>
                  </a:lnTo>
                  <a:close/>
                </a:path>
                <a:path w="59689" h="271779">
                  <a:moveTo>
                    <a:pt x="59563" y="0"/>
                  </a:moveTo>
                  <a:lnTo>
                    <a:pt x="0" y="0"/>
                  </a:lnTo>
                  <a:lnTo>
                    <a:pt x="0" y="50253"/>
                  </a:lnTo>
                  <a:lnTo>
                    <a:pt x="59563" y="50253"/>
                  </a:lnTo>
                  <a:lnTo>
                    <a:pt x="59563" y="0"/>
                  </a:lnTo>
                  <a:close/>
                </a:path>
              </a:pathLst>
            </a:custGeom>
            <a:solidFill>
              <a:srgbClr val="FFFFFF"/>
            </a:solidFill>
          </p:spPr>
          <p:txBody>
            <a:bodyPr wrap="square" lIns="0" tIns="0" rIns="0" bIns="0" rtlCol="0"/>
            <a:lstStyle/>
            <a:p>
              <a:endParaRPr lang="en-US" noProof="0"/>
            </a:p>
          </p:txBody>
        </p:sp>
        <p:pic>
          <p:nvPicPr>
            <p:cNvPr id="37" name="object 26">
              <a:extLst>
                <a:ext uri="{FF2B5EF4-FFF2-40B4-BE49-F238E27FC236}">
                  <a16:creationId xmlns:a16="http://schemas.microsoft.com/office/drawing/2014/main" id="{DE2F51A1-7A65-4594-9020-77815D52FC52}"/>
                </a:ext>
              </a:extLst>
            </p:cNvPr>
            <p:cNvPicPr/>
            <p:nvPr/>
          </p:nvPicPr>
          <p:blipFill>
            <a:blip r:embed="rId16" cstate="print"/>
            <a:stretch>
              <a:fillRect/>
            </a:stretch>
          </p:blipFill>
          <p:spPr>
            <a:xfrm>
              <a:off x="5961186" y="5436015"/>
              <a:ext cx="215887" cy="207695"/>
            </a:xfrm>
            <a:prstGeom prst="rect">
              <a:avLst/>
            </a:prstGeom>
          </p:spPr>
        </p:pic>
        <p:pic>
          <p:nvPicPr>
            <p:cNvPr id="38" name="object 27">
              <a:extLst>
                <a:ext uri="{FF2B5EF4-FFF2-40B4-BE49-F238E27FC236}">
                  <a16:creationId xmlns:a16="http://schemas.microsoft.com/office/drawing/2014/main" id="{D31D14DA-F218-4C6F-A52E-9425C9F54B3F}"/>
                </a:ext>
              </a:extLst>
            </p:cNvPr>
            <p:cNvPicPr/>
            <p:nvPr/>
          </p:nvPicPr>
          <p:blipFill>
            <a:blip r:embed="rId17" cstate="print"/>
            <a:stretch>
              <a:fillRect/>
            </a:stretch>
          </p:blipFill>
          <p:spPr>
            <a:xfrm>
              <a:off x="6225475" y="5436020"/>
              <a:ext cx="182765" cy="203225"/>
            </a:xfrm>
            <a:prstGeom prst="rect">
              <a:avLst/>
            </a:prstGeom>
          </p:spPr>
        </p:pic>
        <p:pic>
          <p:nvPicPr>
            <p:cNvPr id="39" name="object 28">
              <a:extLst>
                <a:ext uri="{FF2B5EF4-FFF2-40B4-BE49-F238E27FC236}">
                  <a16:creationId xmlns:a16="http://schemas.microsoft.com/office/drawing/2014/main" id="{A33B8CA3-E1EE-494C-BCD3-60E8D1DBA630}"/>
                </a:ext>
              </a:extLst>
            </p:cNvPr>
            <p:cNvPicPr/>
            <p:nvPr/>
          </p:nvPicPr>
          <p:blipFill>
            <a:blip r:embed="rId18" cstate="print"/>
            <a:stretch>
              <a:fillRect/>
            </a:stretch>
          </p:blipFill>
          <p:spPr>
            <a:xfrm>
              <a:off x="6449196" y="5436755"/>
              <a:ext cx="161912" cy="206209"/>
            </a:xfrm>
            <a:prstGeom prst="rect">
              <a:avLst/>
            </a:prstGeom>
          </p:spPr>
        </p:pic>
      </p:grpSp>
    </p:spTree>
    <p:extLst>
      <p:ext uri="{BB962C8B-B14F-4D97-AF65-F5344CB8AC3E}">
        <p14:creationId xmlns:p14="http://schemas.microsoft.com/office/powerpoint/2010/main" val="402236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_DSS+">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D75878EC-ADB4-4745-9857-46247C22D471}"/>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4" y="414338"/>
            <a:ext cx="11299824" cy="325437"/>
          </a:xfrm>
          <a:prstGeom prst="rect">
            <a:avLst/>
          </a:prstGeom>
        </p:spPr>
        <p:txBody>
          <a:bodyPr lIns="0" anchor="ctr"/>
          <a:lstStyle>
            <a:lvl1pPr marL="0" indent="0">
              <a:buFontTx/>
              <a:buNone/>
              <a:defRPr sz="1400" cap="all" spc="100" baseline="0">
                <a:solidFill>
                  <a:schemeClr val="accent6"/>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b="1" spc="100" baseline="0" dirty="0">
                <a:solidFill>
                  <a:schemeClr val="accent6"/>
                </a:solidFill>
              </a:defRPr>
            </a:lvl1pPr>
          </a:lstStyle>
          <a:p>
            <a:pPr marL="228600" lvl="0" indent="-228600"/>
            <a:endParaRPr lang="en-US" noProof="0"/>
          </a:p>
        </p:txBody>
      </p:sp>
      <p:sp>
        <p:nvSpPr>
          <p:cNvPr id="3" name="Espace réservé du texte 2">
            <a:extLst>
              <a:ext uri="{FF2B5EF4-FFF2-40B4-BE49-F238E27FC236}">
                <a16:creationId xmlns:a16="http://schemas.microsoft.com/office/drawing/2014/main" id="{3BFD2B46-F360-47EE-B6F4-E23B0D18BE4B}"/>
              </a:ext>
            </a:extLst>
          </p:cNvPr>
          <p:cNvSpPr>
            <a:spLocks noGrp="1"/>
          </p:cNvSpPr>
          <p:nvPr>
            <p:ph type="body" sz="quarter" idx="12"/>
          </p:nvPr>
        </p:nvSpPr>
        <p:spPr>
          <a:xfrm>
            <a:off x="434975" y="1444752"/>
            <a:ext cx="11299825" cy="4412329"/>
          </a:xfrm>
          <a:prstGeom prst="rect">
            <a:avLst/>
          </a:prstGeom>
        </p:spPr>
        <p:txBody>
          <a:bodyPr lIns="0" anchor="t"/>
          <a:lstStyle>
            <a:lvl1pPr marL="0" indent="0">
              <a:lnSpc>
                <a:spcPct val="120000"/>
              </a:lnSpc>
              <a:spcBef>
                <a:spcPts val="0"/>
              </a:spcBef>
              <a:buNone/>
              <a:defRPr lang="fr-FR" sz="1400" spc="100" baseline="0" smtClean="0">
                <a:solidFill>
                  <a:schemeClr val="accent6"/>
                </a:solidFill>
              </a:defRPr>
            </a:lvl1pPr>
            <a:lvl2pPr marL="0" indent="0">
              <a:lnSpc>
                <a:spcPct val="120000"/>
              </a:lnSpc>
              <a:spcBef>
                <a:spcPts val="0"/>
              </a:spcBef>
              <a:defRPr lang="fr-FR" sz="1400" spc="100" baseline="0" smtClean="0">
                <a:solidFill>
                  <a:schemeClr val="accent6"/>
                </a:solidFill>
              </a:defRPr>
            </a:lvl2pPr>
            <a:lvl3pPr marL="0" indent="0">
              <a:lnSpc>
                <a:spcPct val="120000"/>
              </a:lnSpc>
              <a:spcBef>
                <a:spcPts val="0"/>
              </a:spcBef>
              <a:defRPr lang="fr-FR" sz="1400" spc="100" baseline="0" smtClean="0">
                <a:solidFill>
                  <a:schemeClr val="accent6"/>
                </a:solidFill>
              </a:defRPr>
            </a:lvl3pPr>
            <a:lvl4pPr marL="0" indent="0">
              <a:lnSpc>
                <a:spcPct val="120000"/>
              </a:lnSpc>
              <a:spcBef>
                <a:spcPts val="0"/>
              </a:spcBef>
              <a:defRPr lang="fr-FR" sz="1400" spc="100" baseline="0" smtClean="0">
                <a:solidFill>
                  <a:schemeClr val="accent6"/>
                </a:solidFill>
              </a:defRPr>
            </a:lvl4pPr>
            <a:lvl5pPr marL="0" indent="0">
              <a:lnSpc>
                <a:spcPct val="120000"/>
              </a:lnSpc>
              <a:spcBef>
                <a:spcPts val="0"/>
              </a:spcBef>
              <a:defRPr lang="en-US" sz="1400" spc="100" baseline="0">
                <a:solidFill>
                  <a:schemeClr val="accent6"/>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pic>
        <p:nvPicPr>
          <p:cNvPr id="9" name="Picture 6">
            <a:extLst>
              <a:ext uri="{FF2B5EF4-FFF2-40B4-BE49-F238E27FC236}">
                <a16:creationId xmlns:a16="http://schemas.microsoft.com/office/drawing/2014/main" id="{0E6C2442-BE41-481C-A690-89F664CA5E15}"/>
              </a:ext>
            </a:extLst>
          </p:cNvPr>
          <p:cNvPicPr>
            <a:picLocks noChangeAspect="1"/>
          </p:cNvPicPr>
          <p:nvPr userDrawn="1"/>
        </p:nvPicPr>
        <p:blipFill>
          <a:blip r:embed="rId2"/>
          <a:stretch>
            <a:fillRect/>
          </a:stretch>
        </p:blipFill>
        <p:spPr>
          <a:xfrm>
            <a:off x="434975" y="5932703"/>
            <a:ext cx="1807200" cy="586581"/>
          </a:xfrm>
          <a:prstGeom prst="rect">
            <a:avLst/>
          </a:prstGeom>
        </p:spPr>
      </p:pic>
      <p:sp>
        <p:nvSpPr>
          <p:cNvPr id="2" name="TextBox 1">
            <a:extLst>
              <a:ext uri="{FF2B5EF4-FFF2-40B4-BE49-F238E27FC236}">
                <a16:creationId xmlns:a16="http://schemas.microsoft.com/office/drawing/2014/main" id="{0504380A-E0DA-9F4F-20DE-8C257696B7B9}"/>
              </a:ext>
            </a:extLst>
          </p:cNvPr>
          <p:cNvSpPr txBox="1"/>
          <p:nvPr userDrawn="1"/>
        </p:nvSpPr>
        <p:spPr>
          <a:xfrm>
            <a:off x="10876403" y="6228781"/>
            <a:ext cx="426399" cy="184666"/>
          </a:xfrm>
          <a:prstGeom prst="rect">
            <a:avLst/>
          </a:prstGeom>
          <a:noFill/>
        </p:spPr>
        <p:txBody>
          <a:bodyPr wrap="none" lIns="0" tIns="0" rIns="0" bIns="0" rtlCol="0">
            <a:spAutoFit/>
          </a:bodyPr>
          <a:lstStyle/>
          <a:p>
            <a:pPr algn="l"/>
            <a:r>
              <a:rPr lang="en-GB" sz="1200" b="0" noProof="0">
                <a:solidFill>
                  <a:schemeClr val="bg1">
                    <a:lumMod val="50000"/>
                  </a:schemeClr>
                </a:solidFill>
                <a:effectLst/>
                <a:latin typeface="Century Gothic" panose="020B0502020202020204" pitchFamily="34" charset="0"/>
                <a:ea typeface="Calibri" panose="020F0502020204030204" pitchFamily="34" charset="0"/>
                <a:cs typeface="Calibri" panose="020F0502020204030204" pitchFamily="34" charset="0"/>
              </a:rPr>
              <a:t>© DSS</a:t>
            </a:r>
            <a:endParaRPr lang="en-GB" sz="1200" b="0" i="0" noProof="0">
              <a:solidFill>
                <a:schemeClr val="bg1">
                  <a:lumMod val="50000"/>
                </a:schemeClr>
              </a:solidFill>
            </a:endParaRPr>
          </a:p>
        </p:txBody>
      </p:sp>
    </p:spTree>
    <p:extLst>
      <p:ext uri="{BB962C8B-B14F-4D97-AF65-F5344CB8AC3E}">
        <p14:creationId xmlns:p14="http://schemas.microsoft.com/office/powerpoint/2010/main" val="3386009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_DS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C4A423-CF4C-4184-BA9E-F752F3C0E97F}"/>
              </a:ext>
            </a:extLst>
          </p:cNvPr>
          <p:cNvSpPr/>
          <p:nvPr userDrawn="1"/>
        </p:nvSpPr>
        <p:spPr>
          <a:xfrm>
            <a:off x="0" y="0"/>
            <a:ext cx="5231875" cy="6858000"/>
          </a:xfrm>
          <a:prstGeom prst="rect">
            <a:avLst/>
          </a:prstGeom>
          <a:solidFill>
            <a:srgbClr val="191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5" name="Espace réservé pour une image  4">
            <a:extLst>
              <a:ext uri="{FF2B5EF4-FFF2-40B4-BE49-F238E27FC236}">
                <a16:creationId xmlns:a16="http://schemas.microsoft.com/office/drawing/2014/main" id="{47B03497-5B8F-49DB-8C0D-A41FBAF9CF85}"/>
              </a:ext>
            </a:extLst>
          </p:cNvPr>
          <p:cNvSpPr>
            <a:spLocks noGrp="1"/>
          </p:cNvSpPr>
          <p:nvPr>
            <p:ph type="pic" sz="quarter" idx="10"/>
          </p:nvPr>
        </p:nvSpPr>
        <p:spPr>
          <a:xfrm>
            <a:off x="8889474" y="0"/>
            <a:ext cx="3302525" cy="6858000"/>
          </a:xfrm>
          <a:prstGeom prst="rect">
            <a:avLst/>
          </a:prstGeom>
        </p:spPr>
        <p:txBody>
          <a:bodyPr anchor="ctr"/>
          <a:lstStyle>
            <a:lvl1pPr marL="0" indent="0" algn="ctr">
              <a:buNone/>
              <a:defRPr sz="2400">
                <a:solidFill>
                  <a:schemeClr val="tx2"/>
                </a:solidFill>
              </a:defRPr>
            </a:lvl1pPr>
          </a:lstStyle>
          <a:p>
            <a:endParaRPr lang="en-US"/>
          </a:p>
        </p:txBody>
      </p:sp>
      <p:sp>
        <p:nvSpPr>
          <p:cNvPr id="12" name="Rectangle 11">
            <a:extLst>
              <a:ext uri="{FF2B5EF4-FFF2-40B4-BE49-F238E27FC236}">
                <a16:creationId xmlns:a16="http://schemas.microsoft.com/office/drawing/2014/main" id="{55D3D0B4-ABFC-4345-8E89-B5F46A3465B8}"/>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5" name="object 30">
            <a:extLst>
              <a:ext uri="{FF2B5EF4-FFF2-40B4-BE49-F238E27FC236}">
                <a16:creationId xmlns:a16="http://schemas.microsoft.com/office/drawing/2014/main" id="{2C5B4310-59ED-49AD-B0FA-DFBF69F5B320}"/>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sp>
        <p:nvSpPr>
          <p:cNvPr id="10" name="Rectangle 9">
            <a:extLst>
              <a:ext uri="{FF2B5EF4-FFF2-40B4-BE49-F238E27FC236}">
                <a16:creationId xmlns:a16="http://schemas.microsoft.com/office/drawing/2014/main" id="{8D729AE0-783C-451B-8059-AF517CE495CE}"/>
              </a:ext>
            </a:extLst>
          </p:cNvPr>
          <p:cNvSpPr/>
          <p:nvPr userDrawn="1"/>
        </p:nvSpPr>
        <p:spPr>
          <a:xfrm>
            <a:off x="5231874" y="0"/>
            <a:ext cx="36576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32" name="Text Placeholder 5">
            <a:extLst>
              <a:ext uri="{FF2B5EF4-FFF2-40B4-BE49-F238E27FC236}">
                <a16:creationId xmlns:a16="http://schemas.microsoft.com/office/drawing/2014/main" id="{CDEFDB13-40B2-4CB4-BB4A-B5EC6AD03B90}"/>
              </a:ext>
            </a:extLst>
          </p:cNvPr>
          <p:cNvSpPr>
            <a:spLocks noGrp="1"/>
          </p:cNvSpPr>
          <p:nvPr>
            <p:ph type="body" sz="quarter" idx="11" hasCustomPrompt="1"/>
          </p:nvPr>
        </p:nvSpPr>
        <p:spPr>
          <a:xfrm>
            <a:off x="5582989" y="811663"/>
            <a:ext cx="2916027"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tx2"/>
                </a:solidFill>
              </a:defRPr>
            </a:lvl1pPr>
          </a:lstStyle>
          <a:p>
            <a:pPr marL="228600" lvl="0" indent="-228600"/>
            <a:r>
              <a:rPr lang="en-US" noProof="0"/>
              <a:t>Title</a:t>
            </a:r>
          </a:p>
        </p:txBody>
      </p:sp>
      <p:sp>
        <p:nvSpPr>
          <p:cNvPr id="33" name="Espace réservé du texte 2">
            <a:extLst>
              <a:ext uri="{FF2B5EF4-FFF2-40B4-BE49-F238E27FC236}">
                <a16:creationId xmlns:a16="http://schemas.microsoft.com/office/drawing/2014/main" id="{E95C26D3-7C91-4CE2-8039-0287E058A53A}"/>
              </a:ext>
            </a:extLst>
          </p:cNvPr>
          <p:cNvSpPr>
            <a:spLocks noGrp="1"/>
          </p:cNvSpPr>
          <p:nvPr>
            <p:ph type="body" sz="quarter" idx="12"/>
          </p:nvPr>
        </p:nvSpPr>
        <p:spPr>
          <a:xfrm>
            <a:off x="5586950" y="1356279"/>
            <a:ext cx="2916027" cy="1984247"/>
          </a:xfrm>
          <a:prstGeom prst="rect">
            <a:avLst/>
          </a:prstGeom>
        </p:spPr>
        <p:txBody>
          <a:bodyPr lIns="0" anchor="t"/>
          <a:lstStyle>
            <a:lvl1pPr marL="0" indent="0">
              <a:lnSpc>
                <a:spcPct val="120000"/>
              </a:lnSpc>
              <a:spcBef>
                <a:spcPts val="0"/>
              </a:spcBef>
              <a:buNone/>
              <a:defRPr lang="fr-FR" sz="1400" spc="100" baseline="0" smtClean="0">
                <a:solidFill>
                  <a:schemeClr val="bg1"/>
                </a:solidFill>
              </a:defRPr>
            </a:lvl1pPr>
            <a:lvl2pPr marL="0" indent="0">
              <a:lnSpc>
                <a:spcPct val="120000"/>
              </a:lnSpc>
              <a:spcBef>
                <a:spcPts val="0"/>
              </a:spcBef>
              <a:defRPr lang="fr-FR" sz="1400" spc="100" baseline="0" smtClean="0">
                <a:solidFill>
                  <a:schemeClr val="bg1"/>
                </a:solidFill>
              </a:defRPr>
            </a:lvl2pPr>
            <a:lvl3pPr marL="0" indent="0">
              <a:lnSpc>
                <a:spcPct val="120000"/>
              </a:lnSpc>
              <a:spcBef>
                <a:spcPts val="0"/>
              </a:spcBef>
              <a:defRPr lang="fr-FR" sz="1400" spc="100" baseline="0" smtClean="0">
                <a:solidFill>
                  <a:schemeClr val="bg1"/>
                </a:solidFill>
              </a:defRPr>
            </a:lvl3pPr>
            <a:lvl4pPr marL="0" indent="0">
              <a:lnSpc>
                <a:spcPct val="120000"/>
              </a:lnSpc>
              <a:spcBef>
                <a:spcPts val="0"/>
              </a:spcBef>
              <a:defRPr lang="fr-FR" sz="1400" spc="100" baseline="0" smtClean="0">
                <a:solidFill>
                  <a:schemeClr val="bg1"/>
                </a:solidFill>
              </a:defRPr>
            </a:lvl4pPr>
            <a:lvl5pPr marL="0" indent="0">
              <a:lnSpc>
                <a:spcPct val="120000"/>
              </a:lnSpc>
              <a:spcBef>
                <a:spcPts val="0"/>
              </a:spcBef>
              <a:defRPr lang="en-US" sz="1400" spc="100" baseline="0">
                <a:solidFill>
                  <a:schemeClr val="bg1"/>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35" name="Text Placeholder 5">
            <a:extLst>
              <a:ext uri="{FF2B5EF4-FFF2-40B4-BE49-F238E27FC236}">
                <a16:creationId xmlns:a16="http://schemas.microsoft.com/office/drawing/2014/main" id="{FEFC2262-8C7F-4E76-AD47-A9735A041B57}"/>
              </a:ext>
            </a:extLst>
          </p:cNvPr>
          <p:cNvSpPr>
            <a:spLocks noGrp="1"/>
          </p:cNvSpPr>
          <p:nvPr>
            <p:ph type="body" sz="quarter" idx="13" hasCustomPrompt="1"/>
          </p:nvPr>
        </p:nvSpPr>
        <p:spPr>
          <a:xfrm>
            <a:off x="5582989" y="3691536"/>
            <a:ext cx="2916027"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tx2"/>
                </a:solidFill>
              </a:defRPr>
            </a:lvl1pPr>
          </a:lstStyle>
          <a:p>
            <a:pPr marL="228600" lvl="0" indent="-228600"/>
            <a:r>
              <a:rPr lang="en-US" noProof="0"/>
              <a:t>Title</a:t>
            </a:r>
          </a:p>
        </p:txBody>
      </p:sp>
      <p:sp>
        <p:nvSpPr>
          <p:cNvPr id="36" name="Espace réservé du texte 2">
            <a:extLst>
              <a:ext uri="{FF2B5EF4-FFF2-40B4-BE49-F238E27FC236}">
                <a16:creationId xmlns:a16="http://schemas.microsoft.com/office/drawing/2014/main" id="{93282193-544F-47C1-AE43-09D4AF6BE584}"/>
              </a:ext>
            </a:extLst>
          </p:cNvPr>
          <p:cNvSpPr>
            <a:spLocks noGrp="1"/>
          </p:cNvSpPr>
          <p:nvPr>
            <p:ph type="body" sz="quarter" idx="14"/>
          </p:nvPr>
        </p:nvSpPr>
        <p:spPr>
          <a:xfrm>
            <a:off x="5586950" y="4236152"/>
            <a:ext cx="2916027" cy="1984247"/>
          </a:xfrm>
          <a:prstGeom prst="rect">
            <a:avLst/>
          </a:prstGeom>
        </p:spPr>
        <p:txBody>
          <a:bodyPr lIns="0" anchor="t"/>
          <a:lstStyle>
            <a:lvl1pPr marL="0" indent="0">
              <a:lnSpc>
                <a:spcPct val="120000"/>
              </a:lnSpc>
              <a:spcBef>
                <a:spcPts val="0"/>
              </a:spcBef>
              <a:buNone/>
              <a:defRPr lang="fr-FR" sz="1400" spc="100" baseline="0" smtClean="0">
                <a:solidFill>
                  <a:schemeClr val="bg1"/>
                </a:solidFill>
              </a:defRPr>
            </a:lvl1pPr>
            <a:lvl2pPr marL="0" indent="0">
              <a:lnSpc>
                <a:spcPct val="120000"/>
              </a:lnSpc>
              <a:spcBef>
                <a:spcPts val="0"/>
              </a:spcBef>
              <a:defRPr lang="fr-FR" sz="1400" spc="100" baseline="0" smtClean="0">
                <a:solidFill>
                  <a:schemeClr val="bg1"/>
                </a:solidFill>
              </a:defRPr>
            </a:lvl2pPr>
            <a:lvl3pPr marL="0" indent="0">
              <a:lnSpc>
                <a:spcPct val="120000"/>
              </a:lnSpc>
              <a:spcBef>
                <a:spcPts val="0"/>
              </a:spcBef>
              <a:defRPr lang="fr-FR" sz="1400" spc="100" baseline="0" smtClean="0">
                <a:solidFill>
                  <a:schemeClr val="bg1"/>
                </a:solidFill>
              </a:defRPr>
            </a:lvl3pPr>
            <a:lvl4pPr marL="0" indent="0">
              <a:lnSpc>
                <a:spcPct val="120000"/>
              </a:lnSpc>
              <a:spcBef>
                <a:spcPts val="0"/>
              </a:spcBef>
              <a:defRPr lang="fr-FR" sz="1400" spc="100" baseline="0" smtClean="0">
                <a:solidFill>
                  <a:schemeClr val="bg1"/>
                </a:solidFill>
              </a:defRPr>
            </a:lvl4pPr>
            <a:lvl5pPr marL="0" indent="0">
              <a:lnSpc>
                <a:spcPct val="120000"/>
              </a:lnSpc>
              <a:spcBef>
                <a:spcPts val="0"/>
              </a:spcBef>
              <a:defRPr lang="en-US" sz="1400" spc="100" baseline="0">
                <a:solidFill>
                  <a:schemeClr val="bg1"/>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37" name="Text Placeholder 3">
            <a:extLst>
              <a:ext uri="{FF2B5EF4-FFF2-40B4-BE49-F238E27FC236}">
                <a16:creationId xmlns:a16="http://schemas.microsoft.com/office/drawing/2014/main" id="{07BD37AE-0508-4083-801A-25B23534E9EE}"/>
              </a:ext>
            </a:extLst>
          </p:cNvPr>
          <p:cNvSpPr>
            <a:spLocks noGrp="1"/>
          </p:cNvSpPr>
          <p:nvPr>
            <p:ph type="body" sz="quarter" idx="15"/>
          </p:nvPr>
        </p:nvSpPr>
        <p:spPr>
          <a:xfrm>
            <a:off x="550782" y="2195513"/>
            <a:ext cx="4326016" cy="325437"/>
          </a:xfrm>
          <a:prstGeom prst="rect">
            <a:avLst/>
          </a:prstGeom>
        </p:spPr>
        <p:txBody>
          <a:bodyPr lIns="0" anchor="ctr"/>
          <a:lstStyle>
            <a:lvl1pPr marL="0" indent="0">
              <a:buFontTx/>
              <a:buNone/>
              <a:defRPr sz="1400" cap="all" spc="1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38" name="Espace réservé du texte 2">
            <a:extLst>
              <a:ext uri="{FF2B5EF4-FFF2-40B4-BE49-F238E27FC236}">
                <a16:creationId xmlns:a16="http://schemas.microsoft.com/office/drawing/2014/main" id="{3908FDF4-F02D-4346-B340-ECD9321FBF31}"/>
              </a:ext>
            </a:extLst>
          </p:cNvPr>
          <p:cNvSpPr>
            <a:spLocks noGrp="1"/>
          </p:cNvSpPr>
          <p:nvPr>
            <p:ph type="body" sz="quarter" idx="16"/>
          </p:nvPr>
        </p:nvSpPr>
        <p:spPr>
          <a:xfrm>
            <a:off x="550782" y="2579237"/>
            <a:ext cx="4326016" cy="2630938"/>
          </a:xfrm>
          <a:prstGeom prst="rect">
            <a:avLst/>
          </a:prstGeom>
        </p:spPr>
        <p:txBody>
          <a:bodyPr lIns="0" anchor="t"/>
          <a:lstStyle>
            <a:lvl1pPr marL="0" indent="0">
              <a:lnSpc>
                <a:spcPct val="120000"/>
              </a:lnSpc>
              <a:spcBef>
                <a:spcPts val="0"/>
              </a:spcBef>
              <a:buNone/>
              <a:defRPr lang="fr-FR" sz="1400" spc="100" baseline="0" smtClean="0">
                <a:solidFill>
                  <a:schemeClr val="bg1"/>
                </a:solidFill>
              </a:defRPr>
            </a:lvl1pPr>
            <a:lvl2pPr marL="0" indent="0">
              <a:lnSpc>
                <a:spcPct val="120000"/>
              </a:lnSpc>
              <a:spcBef>
                <a:spcPts val="0"/>
              </a:spcBef>
              <a:defRPr lang="fr-FR" sz="1400" spc="100" baseline="0" smtClean="0">
                <a:solidFill>
                  <a:schemeClr val="bg1"/>
                </a:solidFill>
              </a:defRPr>
            </a:lvl2pPr>
            <a:lvl3pPr marL="0" indent="0">
              <a:lnSpc>
                <a:spcPct val="120000"/>
              </a:lnSpc>
              <a:spcBef>
                <a:spcPts val="0"/>
              </a:spcBef>
              <a:defRPr lang="fr-FR" sz="1400" spc="100" baseline="0" smtClean="0">
                <a:solidFill>
                  <a:schemeClr val="bg1"/>
                </a:solidFill>
              </a:defRPr>
            </a:lvl3pPr>
            <a:lvl4pPr marL="0" indent="0">
              <a:lnSpc>
                <a:spcPct val="120000"/>
              </a:lnSpc>
              <a:spcBef>
                <a:spcPts val="0"/>
              </a:spcBef>
              <a:defRPr lang="fr-FR" sz="1400" spc="100" baseline="0" smtClean="0">
                <a:solidFill>
                  <a:schemeClr val="bg1"/>
                </a:solidFill>
              </a:defRPr>
            </a:lvl4pPr>
            <a:lvl5pPr marL="0" indent="0">
              <a:lnSpc>
                <a:spcPct val="120000"/>
              </a:lnSpc>
              <a:spcBef>
                <a:spcPts val="0"/>
              </a:spcBef>
              <a:defRPr lang="en-US" sz="1400" spc="100" baseline="0">
                <a:solidFill>
                  <a:schemeClr val="bg1"/>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40" name="Titre 1">
            <a:extLst>
              <a:ext uri="{FF2B5EF4-FFF2-40B4-BE49-F238E27FC236}">
                <a16:creationId xmlns:a16="http://schemas.microsoft.com/office/drawing/2014/main" id="{DD6C5227-ED92-495D-9D38-1BDD8AEE03B4}"/>
              </a:ext>
            </a:extLst>
          </p:cNvPr>
          <p:cNvSpPr>
            <a:spLocks noGrp="1"/>
          </p:cNvSpPr>
          <p:nvPr>
            <p:ph type="title"/>
          </p:nvPr>
        </p:nvSpPr>
        <p:spPr>
          <a:xfrm>
            <a:off x="550783" y="811663"/>
            <a:ext cx="4326016" cy="1325563"/>
          </a:xfrm>
          <a:prstGeom prst="rect">
            <a:avLst/>
          </a:prstGeom>
        </p:spPr>
        <p:txBody>
          <a:bodyPr/>
          <a:lstStyle>
            <a:lvl1pPr>
              <a:defRPr sz="2800" b="0" spc="100" baseline="0">
                <a:solidFill>
                  <a:schemeClr val="bg1"/>
                </a:solidFill>
              </a:defRPr>
            </a:lvl1pPr>
          </a:lstStyle>
          <a:p>
            <a:r>
              <a:rPr lang="fr-FR"/>
              <a:t>Modifiez le style du titre</a:t>
            </a:r>
            <a:endParaRPr lang="en-US"/>
          </a:p>
        </p:txBody>
      </p:sp>
      <p:grpSp>
        <p:nvGrpSpPr>
          <p:cNvPr id="16" name="object 2">
            <a:extLst>
              <a:ext uri="{FF2B5EF4-FFF2-40B4-BE49-F238E27FC236}">
                <a16:creationId xmlns:a16="http://schemas.microsoft.com/office/drawing/2014/main" id="{FB0A4DDD-277A-4AC5-A81E-5E3575E6C561}"/>
              </a:ext>
            </a:extLst>
          </p:cNvPr>
          <p:cNvGrpSpPr/>
          <p:nvPr userDrawn="1"/>
        </p:nvGrpSpPr>
        <p:grpSpPr>
          <a:xfrm>
            <a:off x="434975" y="6299247"/>
            <a:ext cx="3178524" cy="154317"/>
            <a:chOff x="914402" y="5367527"/>
            <a:chExt cx="5696706" cy="276185"/>
          </a:xfrm>
        </p:grpSpPr>
        <p:sp>
          <p:nvSpPr>
            <p:cNvPr id="17" name="object 4">
              <a:extLst>
                <a:ext uri="{FF2B5EF4-FFF2-40B4-BE49-F238E27FC236}">
                  <a16:creationId xmlns:a16="http://schemas.microsoft.com/office/drawing/2014/main" id="{77888018-0BB1-4314-983E-F47A5514C7C5}"/>
                </a:ext>
              </a:extLst>
            </p:cNvPr>
            <p:cNvSpPr/>
            <p:nvPr/>
          </p:nvSpPr>
          <p:spPr>
            <a:xfrm>
              <a:off x="914402" y="5378692"/>
              <a:ext cx="240665" cy="260985"/>
            </a:xfrm>
            <a:custGeom>
              <a:avLst/>
              <a:gdLst/>
              <a:ahLst/>
              <a:cxnLst/>
              <a:rect l="l" t="t" r="r" b="b"/>
              <a:pathLst>
                <a:path w="240665" h="260985">
                  <a:moveTo>
                    <a:pt x="101612" y="0"/>
                  </a:moveTo>
                  <a:lnTo>
                    <a:pt x="0" y="0"/>
                  </a:lnTo>
                  <a:lnTo>
                    <a:pt x="0" y="260553"/>
                  </a:lnTo>
                  <a:lnTo>
                    <a:pt x="101612" y="260553"/>
                  </a:lnTo>
                  <a:lnTo>
                    <a:pt x="147457" y="254044"/>
                  </a:lnTo>
                  <a:lnTo>
                    <a:pt x="185725" y="235814"/>
                  </a:lnTo>
                  <a:lnTo>
                    <a:pt x="213872" y="208813"/>
                  </a:lnTo>
                  <a:lnTo>
                    <a:pt x="57315" y="208813"/>
                  </a:lnTo>
                  <a:lnTo>
                    <a:pt x="57315" y="51739"/>
                  </a:lnTo>
                  <a:lnTo>
                    <a:pt x="214368" y="51739"/>
                  </a:lnTo>
                  <a:lnTo>
                    <a:pt x="185725" y="24478"/>
                  </a:lnTo>
                  <a:lnTo>
                    <a:pt x="147457" y="6432"/>
                  </a:lnTo>
                  <a:lnTo>
                    <a:pt x="101612" y="0"/>
                  </a:lnTo>
                  <a:close/>
                </a:path>
                <a:path w="240665" h="260985">
                  <a:moveTo>
                    <a:pt x="214368" y="51739"/>
                  </a:moveTo>
                  <a:lnTo>
                    <a:pt x="101612" y="51739"/>
                  </a:lnTo>
                  <a:lnTo>
                    <a:pt x="133670" y="57521"/>
                  </a:lnTo>
                  <a:lnTo>
                    <a:pt x="158469" y="73701"/>
                  </a:lnTo>
                  <a:lnTo>
                    <a:pt x="174473" y="98534"/>
                  </a:lnTo>
                  <a:lnTo>
                    <a:pt x="180149" y="130276"/>
                  </a:lnTo>
                  <a:lnTo>
                    <a:pt x="180149" y="131025"/>
                  </a:lnTo>
                  <a:lnTo>
                    <a:pt x="174473" y="162650"/>
                  </a:lnTo>
                  <a:lnTo>
                    <a:pt x="158469" y="187226"/>
                  </a:lnTo>
                  <a:lnTo>
                    <a:pt x="133670" y="203149"/>
                  </a:lnTo>
                  <a:lnTo>
                    <a:pt x="101612" y="208813"/>
                  </a:lnTo>
                  <a:lnTo>
                    <a:pt x="213872" y="208813"/>
                  </a:lnTo>
                  <a:lnTo>
                    <a:pt x="214916" y="207812"/>
                  </a:lnTo>
                  <a:lnTo>
                    <a:pt x="233530" y="171984"/>
                  </a:lnTo>
                  <a:lnTo>
                    <a:pt x="239950" y="131025"/>
                  </a:lnTo>
                  <a:lnTo>
                    <a:pt x="240068" y="129527"/>
                  </a:lnTo>
                  <a:lnTo>
                    <a:pt x="233530" y="87902"/>
                  </a:lnTo>
                  <a:lnTo>
                    <a:pt x="214916" y="52260"/>
                  </a:lnTo>
                  <a:lnTo>
                    <a:pt x="214368" y="51739"/>
                  </a:lnTo>
                  <a:close/>
                </a:path>
              </a:pathLst>
            </a:custGeom>
            <a:solidFill>
              <a:srgbClr val="FFFFFF"/>
            </a:solidFill>
          </p:spPr>
          <p:txBody>
            <a:bodyPr wrap="square" lIns="0" tIns="0" rIns="0" bIns="0" rtlCol="0"/>
            <a:lstStyle/>
            <a:p>
              <a:endParaRPr lang="en-US" noProof="0"/>
            </a:p>
          </p:txBody>
        </p:sp>
        <p:pic>
          <p:nvPicPr>
            <p:cNvPr id="18" name="object 5">
              <a:extLst>
                <a:ext uri="{FF2B5EF4-FFF2-40B4-BE49-F238E27FC236}">
                  <a16:creationId xmlns:a16="http://schemas.microsoft.com/office/drawing/2014/main" id="{2D0B20C7-7391-4C4C-AC24-58C550697180}"/>
                </a:ext>
              </a:extLst>
            </p:cNvPr>
            <p:cNvPicPr/>
            <p:nvPr/>
          </p:nvPicPr>
          <p:blipFill>
            <a:blip r:embed="rId2" cstate="print"/>
            <a:stretch>
              <a:fillRect/>
            </a:stretch>
          </p:blipFill>
          <p:spPr>
            <a:xfrm>
              <a:off x="1193866" y="5439741"/>
              <a:ext cx="182753" cy="203225"/>
            </a:xfrm>
            <a:prstGeom prst="rect">
              <a:avLst/>
            </a:prstGeom>
          </p:spPr>
        </p:pic>
        <p:sp>
          <p:nvSpPr>
            <p:cNvPr id="19" name="object 6">
              <a:extLst>
                <a:ext uri="{FF2B5EF4-FFF2-40B4-BE49-F238E27FC236}">
                  <a16:creationId xmlns:a16="http://schemas.microsoft.com/office/drawing/2014/main" id="{854514EB-7338-4D9E-8C05-E6EC3A32C0D5}"/>
                </a:ext>
              </a:extLst>
            </p:cNvPr>
            <p:cNvSpPr/>
            <p:nvPr/>
          </p:nvSpPr>
          <p:spPr>
            <a:xfrm>
              <a:off x="1440654" y="5378692"/>
              <a:ext cx="206375" cy="260985"/>
            </a:xfrm>
            <a:custGeom>
              <a:avLst/>
              <a:gdLst/>
              <a:ahLst/>
              <a:cxnLst/>
              <a:rect l="l" t="t" r="r" b="b"/>
              <a:pathLst>
                <a:path w="206375" h="260985">
                  <a:moveTo>
                    <a:pt x="106451" y="0"/>
                  </a:moveTo>
                  <a:lnTo>
                    <a:pt x="0" y="0"/>
                  </a:lnTo>
                  <a:lnTo>
                    <a:pt x="0" y="260553"/>
                  </a:lnTo>
                  <a:lnTo>
                    <a:pt x="57315" y="260553"/>
                  </a:lnTo>
                  <a:lnTo>
                    <a:pt x="57315" y="182384"/>
                  </a:lnTo>
                  <a:lnTo>
                    <a:pt x="100863" y="182384"/>
                  </a:lnTo>
                  <a:lnTo>
                    <a:pt x="141973" y="176556"/>
                  </a:lnTo>
                  <a:lnTo>
                    <a:pt x="175442" y="159213"/>
                  </a:lnTo>
                  <a:lnTo>
                    <a:pt x="197303" y="131394"/>
                  </a:lnTo>
                  <a:lnTo>
                    <a:pt x="57315" y="131394"/>
                  </a:lnTo>
                  <a:lnTo>
                    <a:pt x="57315" y="51739"/>
                  </a:lnTo>
                  <a:lnTo>
                    <a:pt x="198097" y="51739"/>
                  </a:lnTo>
                  <a:lnTo>
                    <a:pt x="179631" y="25080"/>
                  </a:lnTo>
                  <a:lnTo>
                    <a:pt x="148257" y="6590"/>
                  </a:lnTo>
                  <a:lnTo>
                    <a:pt x="106451" y="0"/>
                  </a:lnTo>
                  <a:close/>
                </a:path>
                <a:path w="206375" h="260985">
                  <a:moveTo>
                    <a:pt x="198097" y="51739"/>
                  </a:moveTo>
                  <a:lnTo>
                    <a:pt x="101612" y="51739"/>
                  </a:lnTo>
                  <a:lnTo>
                    <a:pt x="120968" y="54294"/>
                  </a:lnTo>
                  <a:lnTo>
                    <a:pt x="135616" y="61839"/>
                  </a:lnTo>
                  <a:lnTo>
                    <a:pt x="144893" y="74199"/>
                  </a:lnTo>
                  <a:lnTo>
                    <a:pt x="148060" y="90817"/>
                  </a:lnTo>
                  <a:lnTo>
                    <a:pt x="148132" y="91935"/>
                  </a:lnTo>
                  <a:lnTo>
                    <a:pt x="145067" y="107525"/>
                  </a:lnTo>
                  <a:lnTo>
                    <a:pt x="136174" y="120041"/>
                  </a:lnTo>
                  <a:lnTo>
                    <a:pt x="121906" y="128370"/>
                  </a:lnTo>
                  <a:lnTo>
                    <a:pt x="102717" y="131394"/>
                  </a:lnTo>
                  <a:lnTo>
                    <a:pt x="197303" y="131394"/>
                  </a:lnTo>
                  <a:lnTo>
                    <a:pt x="197955" y="130563"/>
                  </a:lnTo>
                  <a:lnTo>
                    <a:pt x="206118" y="91198"/>
                  </a:lnTo>
                  <a:lnTo>
                    <a:pt x="206197" y="90081"/>
                  </a:lnTo>
                  <a:lnTo>
                    <a:pt x="199352" y="53551"/>
                  </a:lnTo>
                  <a:lnTo>
                    <a:pt x="198097" y="51739"/>
                  </a:lnTo>
                  <a:close/>
                </a:path>
              </a:pathLst>
            </a:custGeom>
            <a:solidFill>
              <a:srgbClr val="FFFFFF"/>
            </a:solidFill>
          </p:spPr>
          <p:txBody>
            <a:bodyPr wrap="square" lIns="0" tIns="0" rIns="0" bIns="0" rtlCol="0"/>
            <a:lstStyle/>
            <a:p>
              <a:endParaRPr lang="en-US" noProof="0"/>
            </a:p>
          </p:txBody>
        </p:sp>
        <p:pic>
          <p:nvPicPr>
            <p:cNvPr id="20" name="object 7">
              <a:extLst>
                <a:ext uri="{FF2B5EF4-FFF2-40B4-BE49-F238E27FC236}">
                  <a16:creationId xmlns:a16="http://schemas.microsoft.com/office/drawing/2014/main" id="{FF727818-294C-4F02-8167-4A2F57CF3239}"/>
                </a:ext>
              </a:extLst>
            </p:cNvPr>
            <p:cNvPicPr/>
            <p:nvPr/>
          </p:nvPicPr>
          <p:blipFill>
            <a:blip r:embed="rId3" cstate="print"/>
            <a:stretch>
              <a:fillRect/>
            </a:stretch>
          </p:blipFill>
          <p:spPr>
            <a:xfrm>
              <a:off x="1660183" y="5436015"/>
              <a:ext cx="215874" cy="207695"/>
            </a:xfrm>
            <a:prstGeom prst="rect">
              <a:avLst/>
            </a:prstGeom>
          </p:spPr>
        </p:pic>
        <p:pic>
          <p:nvPicPr>
            <p:cNvPr id="21" name="object 8">
              <a:extLst>
                <a:ext uri="{FF2B5EF4-FFF2-40B4-BE49-F238E27FC236}">
                  <a16:creationId xmlns:a16="http://schemas.microsoft.com/office/drawing/2014/main" id="{D54EA2A0-3DCF-4824-B68F-00B502457B72}"/>
                </a:ext>
              </a:extLst>
            </p:cNvPr>
            <p:cNvPicPr/>
            <p:nvPr/>
          </p:nvPicPr>
          <p:blipFill>
            <a:blip r:embed="rId4" cstate="print"/>
            <a:stretch>
              <a:fillRect/>
            </a:stretch>
          </p:blipFill>
          <p:spPr>
            <a:xfrm>
              <a:off x="1912834" y="5436020"/>
              <a:ext cx="182753" cy="203225"/>
            </a:xfrm>
            <a:prstGeom prst="rect">
              <a:avLst/>
            </a:prstGeom>
          </p:spPr>
        </p:pic>
        <p:pic>
          <p:nvPicPr>
            <p:cNvPr id="22" name="object 9">
              <a:extLst>
                <a:ext uri="{FF2B5EF4-FFF2-40B4-BE49-F238E27FC236}">
                  <a16:creationId xmlns:a16="http://schemas.microsoft.com/office/drawing/2014/main" id="{5B806FBB-0426-48A5-9793-C5A4DC3FC457}"/>
                </a:ext>
              </a:extLst>
            </p:cNvPr>
            <p:cNvPicPr/>
            <p:nvPr/>
          </p:nvPicPr>
          <p:blipFill>
            <a:blip r:embed="rId5" cstate="print"/>
            <a:stretch>
              <a:fillRect/>
            </a:stretch>
          </p:blipFill>
          <p:spPr>
            <a:xfrm>
              <a:off x="2137657" y="5388736"/>
              <a:ext cx="127304" cy="253860"/>
            </a:xfrm>
            <a:prstGeom prst="rect">
              <a:avLst/>
            </a:prstGeom>
          </p:spPr>
        </p:pic>
        <p:sp>
          <p:nvSpPr>
            <p:cNvPr id="23" name="object 10">
              <a:extLst>
                <a:ext uri="{FF2B5EF4-FFF2-40B4-BE49-F238E27FC236}">
                  <a16:creationId xmlns:a16="http://schemas.microsoft.com/office/drawing/2014/main" id="{95BD1AE2-42BB-4A1B-8B54-5C184DCA185D}"/>
                </a:ext>
              </a:extLst>
            </p:cNvPr>
            <p:cNvSpPr/>
            <p:nvPr/>
          </p:nvSpPr>
          <p:spPr>
            <a:xfrm>
              <a:off x="2459452" y="5374970"/>
              <a:ext cx="206375" cy="268605"/>
            </a:xfrm>
            <a:custGeom>
              <a:avLst/>
              <a:gdLst/>
              <a:ahLst/>
              <a:cxnLst/>
              <a:rect l="l" t="t" r="r" b="b"/>
              <a:pathLst>
                <a:path w="206375" h="268604">
                  <a:moveTo>
                    <a:pt x="101612" y="0"/>
                  </a:moveTo>
                  <a:lnTo>
                    <a:pt x="64910" y="5624"/>
                  </a:lnTo>
                  <a:lnTo>
                    <a:pt x="36060" y="21542"/>
                  </a:lnTo>
                  <a:lnTo>
                    <a:pt x="17189" y="46323"/>
                  </a:lnTo>
                  <a:lnTo>
                    <a:pt x="10426" y="78536"/>
                  </a:lnTo>
                  <a:lnTo>
                    <a:pt x="10426" y="79286"/>
                  </a:lnTo>
                  <a:lnTo>
                    <a:pt x="16538" y="111675"/>
                  </a:lnTo>
                  <a:lnTo>
                    <a:pt x="33921" y="133491"/>
                  </a:lnTo>
                  <a:lnTo>
                    <a:pt x="61143" y="148117"/>
                  </a:lnTo>
                  <a:lnTo>
                    <a:pt x="123347" y="166783"/>
                  </a:lnTo>
                  <a:lnTo>
                    <a:pt x="139349" y="174244"/>
                  </a:lnTo>
                  <a:lnTo>
                    <a:pt x="147185" y="182332"/>
                  </a:lnTo>
                  <a:lnTo>
                    <a:pt x="149263" y="192062"/>
                  </a:lnTo>
                  <a:lnTo>
                    <a:pt x="149263" y="192811"/>
                  </a:lnTo>
                  <a:lnTo>
                    <a:pt x="146686" y="203089"/>
                  </a:lnTo>
                  <a:lnTo>
                    <a:pt x="139258" y="210816"/>
                  </a:lnTo>
                  <a:lnTo>
                    <a:pt x="127435" y="215682"/>
                  </a:lnTo>
                  <a:lnTo>
                    <a:pt x="111671" y="217373"/>
                  </a:lnTo>
                  <a:lnTo>
                    <a:pt x="90249" y="215151"/>
                  </a:lnTo>
                  <a:lnTo>
                    <a:pt x="70399" y="208813"/>
                  </a:lnTo>
                  <a:lnTo>
                    <a:pt x="51735" y="198845"/>
                  </a:lnTo>
                  <a:lnTo>
                    <a:pt x="33870" y="185737"/>
                  </a:lnTo>
                  <a:lnTo>
                    <a:pt x="0" y="226314"/>
                  </a:lnTo>
                  <a:lnTo>
                    <a:pt x="24916" y="244603"/>
                  </a:lnTo>
                  <a:lnTo>
                    <a:pt x="52204" y="257622"/>
                  </a:lnTo>
                  <a:lnTo>
                    <a:pt x="81029" y="265408"/>
                  </a:lnTo>
                  <a:lnTo>
                    <a:pt x="110553" y="267995"/>
                  </a:lnTo>
                  <a:lnTo>
                    <a:pt x="149208" y="262650"/>
                  </a:lnTo>
                  <a:lnTo>
                    <a:pt x="179455" y="247011"/>
                  </a:lnTo>
                  <a:lnTo>
                    <a:pt x="199166" y="221671"/>
                  </a:lnTo>
                  <a:lnTo>
                    <a:pt x="206209" y="187223"/>
                  </a:lnTo>
                  <a:lnTo>
                    <a:pt x="206209" y="186486"/>
                  </a:lnTo>
                  <a:lnTo>
                    <a:pt x="184716" y="135534"/>
                  </a:lnTo>
                  <a:lnTo>
                    <a:pt x="123571" y="108318"/>
                  </a:lnTo>
                  <a:lnTo>
                    <a:pt x="95791" y="100505"/>
                  </a:lnTo>
                  <a:lnTo>
                    <a:pt x="78584" y="93289"/>
                  </a:lnTo>
                  <a:lnTo>
                    <a:pt x="69821" y="85027"/>
                  </a:lnTo>
                  <a:lnTo>
                    <a:pt x="67373" y="74079"/>
                  </a:lnTo>
                  <a:lnTo>
                    <a:pt x="67373" y="73329"/>
                  </a:lnTo>
                  <a:lnTo>
                    <a:pt x="69520" y="64439"/>
                  </a:lnTo>
                  <a:lnTo>
                    <a:pt x="75890" y="57227"/>
                  </a:lnTo>
                  <a:lnTo>
                    <a:pt x="86377" y="52389"/>
                  </a:lnTo>
                  <a:lnTo>
                    <a:pt x="100876" y="50622"/>
                  </a:lnTo>
                  <a:lnTo>
                    <a:pt x="117479" y="52384"/>
                  </a:lnTo>
                  <a:lnTo>
                    <a:pt x="134327" y="57462"/>
                  </a:lnTo>
                  <a:lnTo>
                    <a:pt x="151385" y="65543"/>
                  </a:lnTo>
                  <a:lnTo>
                    <a:pt x="168617" y="76314"/>
                  </a:lnTo>
                  <a:lnTo>
                    <a:pt x="198399" y="33134"/>
                  </a:lnTo>
                  <a:lnTo>
                    <a:pt x="177466" y="19004"/>
                  </a:lnTo>
                  <a:lnTo>
                    <a:pt x="154335" y="8609"/>
                  </a:lnTo>
                  <a:lnTo>
                    <a:pt x="129038" y="2192"/>
                  </a:lnTo>
                  <a:lnTo>
                    <a:pt x="101612" y="0"/>
                  </a:lnTo>
                  <a:close/>
                </a:path>
              </a:pathLst>
            </a:custGeom>
            <a:solidFill>
              <a:srgbClr val="FFFFFF"/>
            </a:solidFill>
          </p:spPr>
          <p:txBody>
            <a:bodyPr wrap="square" lIns="0" tIns="0" rIns="0" bIns="0" rtlCol="0"/>
            <a:lstStyle/>
            <a:p>
              <a:endParaRPr lang="en-US" noProof="0"/>
            </a:p>
          </p:txBody>
        </p:sp>
        <p:pic>
          <p:nvPicPr>
            <p:cNvPr id="24" name="object 11">
              <a:extLst>
                <a:ext uri="{FF2B5EF4-FFF2-40B4-BE49-F238E27FC236}">
                  <a16:creationId xmlns:a16="http://schemas.microsoft.com/office/drawing/2014/main" id="{06F2179C-44F9-4FBF-99A6-C3E8FD71701B}"/>
                </a:ext>
              </a:extLst>
            </p:cNvPr>
            <p:cNvPicPr/>
            <p:nvPr/>
          </p:nvPicPr>
          <p:blipFill>
            <a:blip r:embed="rId6" cstate="print"/>
            <a:stretch>
              <a:fillRect/>
            </a:stretch>
          </p:blipFill>
          <p:spPr>
            <a:xfrm>
              <a:off x="2715567" y="5439741"/>
              <a:ext cx="182753" cy="203225"/>
            </a:xfrm>
            <a:prstGeom prst="rect">
              <a:avLst/>
            </a:prstGeom>
          </p:spPr>
        </p:pic>
        <p:pic>
          <p:nvPicPr>
            <p:cNvPr id="25" name="object 12">
              <a:extLst>
                <a:ext uri="{FF2B5EF4-FFF2-40B4-BE49-F238E27FC236}">
                  <a16:creationId xmlns:a16="http://schemas.microsoft.com/office/drawing/2014/main" id="{FACE2305-E351-4B77-90E4-C405359A57B2}"/>
                </a:ext>
              </a:extLst>
            </p:cNvPr>
            <p:cNvPicPr/>
            <p:nvPr/>
          </p:nvPicPr>
          <p:blipFill>
            <a:blip r:embed="rId7" cstate="print"/>
            <a:stretch>
              <a:fillRect/>
            </a:stretch>
          </p:blipFill>
          <p:spPr>
            <a:xfrm>
              <a:off x="2940763" y="5436755"/>
              <a:ext cx="161912" cy="206209"/>
            </a:xfrm>
            <a:prstGeom prst="rect">
              <a:avLst/>
            </a:prstGeom>
          </p:spPr>
        </p:pic>
        <p:pic>
          <p:nvPicPr>
            <p:cNvPr id="26" name="object 13">
              <a:extLst>
                <a:ext uri="{FF2B5EF4-FFF2-40B4-BE49-F238E27FC236}">
                  <a16:creationId xmlns:a16="http://schemas.microsoft.com/office/drawing/2014/main" id="{5172D7D8-1E4A-4AE2-AA9D-8A1D33D4BA7E}"/>
                </a:ext>
              </a:extLst>
            </p:cNvPr>
            <p:cNvPicPr/>
            <p:nvPr/>
          </p:nvPicPr>
          <p:blipFill>
            <a:blip r:embed="rId8" cstate="print"/>
            <a:stretch>
              <a:fillRect/>
            </a:stretch>
          </p:blipFill>
          <p:spPr>
            <a:xfrm>
              <a:off x="3132457" y="5388736"/>
              <a:ext cx="127304" cy="253860"/>
            </a:xfrm>
            <a:prstGeom prst="rect">
              <a:avLst/>
            </a:prstGeom>
          </p:spPr>
        </p:pic>
        <p:pic>
          <p:nvPicPr>
            <p:cNvPr id="27" name="object 14">
              <a:extLst>
                <a:ext uri="{FF2B5EF4-FFF2-40B4-BE49-F238E27FC236}">
                  <a16:creationId xmlns:a16="http://schemas.microsoft.com/office/drawing/2014/main" id="{F3D9CA2F-437B-4A80-9EDC-E9AB70187FBB}"/>
                </a:ext>
              </a:extLst>
            </p:cNvPr>
            <p:cNvPicPr/>
            <p:nvPr/>
          </p:nvPicPr>
          <p:blipFill>
            <a:blip r:embed="rId9" cstate="print"/>
            <a:stretch>
              <a:fillRect/>
            </a:stretch>
          </p:blipFill>
          <p:spPr>
            <a:xfrm>
              <a:off x="3296987" y="5437506"/>
              <a:ext cx="183502" cy="205460"/>
            </a:xfrm>
            <a:prstGeom prst="rect">
              <a:avLst/>
            </a:prstGeom>
          </p:spPr>
        </p:pic>
        <p:sp>
          <p:nvSpPr>
            <p:cNvPr id="28" name="object 15">
              <a:extLst>
                <a:ext uri="{FF2B5EF4-FFF2-40B4-BE49-F238E27FC236}">
                  <a16:creationId xmlns:a16="http://schemas.microsoft.com/office/drawing/2014/main" id="{1E32D408-026A-4C45-800D-505F50A804E6}"/>
                </a:ext>
              </a:extLst>
            </p:cNvPr>
            <p:cNvSpPr/>
            <p:nvPr/>
          </p:nvSpPr>
          <p:spPr>
            <a:xfrm>
              <a:off x="3537826" y="5367527"/>
              <a:ext cx="59690" cy="271780"/>
            </a:xfrm>
            <a:custGeom>
              <a:avLst/>
              <a:gdLst/>
              <a:ahLst/>
              <a:cxnLst/>
              <a:rect l="l" t="t" r="r" b="b"/>
              <a:pathLst>
                <a:path w="59689" h="271779">
                  <a:moveTo>
                    <a:pt x="58077" y="72212"/>
                  </a:moveTo>
                  <a:lnTo>
                    <a:pt x="1498" y="72212"/>
                  </a:lnTo>
                  <a:lnTo>
                    <a:pt x="1498" y="271716"/>
                  </a:lnTo>
                  <a:lnTo>
                    <a:pt x="58077" y="271716"/>
                  </a:lnTo>
                  <a:lnTo>
                    <a:pt x="58077" y="72212"/>
                  </a:lnTo>
                  <a:close/>
                </a:path>
                <a:path w="59689" h="271779">
                  <a:moveTo>
                    <a:pt x="59550" y="0"/>
                  </a:moveTo>
                  <a:lnTo>
                    <a:pt x="0" y="0"/>
                  </a:lnTo>
                  <a:lnTo>
                    <a:pt x="0" y="50253"/>
                  </a:lnTo>
                  <a:lnTo>
                    <a:pt x="59550" y="50253"/>
                  </a:lnTo>
                  <a:lnTo>
                    <a:pt x="59550" y="0"/>
                  </a:lnTo>
                  <a:close/>
                </a:path>
              </a:pathLst>
            </a:custGeom>
            <a:solidFill>
              <a:srgbClr val="FFFFFF"/>
            </a:solidFill>
          </p:spPr>
          <p:txBody>
            <a:bodyPr wrap="square" lIns="0" tIns="0" rIns="0" bIns="0" rtlCol="0"/>
            <a:lstStyle/>
            <a:p>
              <a:endParaRPr lang="en-US" noProof="0"/>
            </a:p>
          </p:txBody>
        </p:sp>
        <p:pic>
          <p:nvPicPr>
            <p:cNvPr id="29" name="object 16">
              <a:extLst>
                <a:ext uri="{FF2B5EF4-FFF2-40B4-BE49-F238E27FC236}">
                  <a16:creationId xmlns:a16="http://schemas.microsoft.com/office/drawing/2014/main" id="{64D88A96-076E-43B5-9037-9E9AAB3A6FA8}"/>
                </a:ext>
              </a:extLst>
            </p:cNvPr>
            <p:cNvPicPr/>
            <p:nvPr/>
          </p:nvPicPr>
          <p:blipFill>
            <a:blip r:embed="rId10" cstate="print"/>
            <a:stretch>
              <a:fillRect/>
            </a:stretch>
          </p:blipFill>
          <p:spPr>
            <a:xfrm>
              <a:off x="3656564" y="5436020"/>
              <a:ext cx="182765" cy="203225"/>
            </a:xfrm>
            <a:prstGeom prst="rect">
              <a:avLst/>
            </a:prstGeom>
          </p:spPr>
        </p:pic>
        <p:pic>
          <p:nvPicPr>
            <p:cNvPr id="30" name="object 17">
              <a:extLst>
                <a:ext uri="{FF2B5EF4-FFF2-40B4-BE49-F238E27FC236}">
                  <a16:creationId xmlns:a16="http://schemas.microsoft.com/office/drawing/2014/main" id="{366C2FE2-265C-4691-B00A-0A11E5339AAA}"/>
                </a:ext>
              </a:extLst>
            </p:cNvPr>
            <p:cNvPicPr/>
            <p:nvPr/>
          </p:nvPicPr>
          <p:blipFill>
            <a:blip r:embed="rId11" cstate="print"/>
            <a:stretch>
              <a:fillRect/>
            </a:stretch>
          </p:blipFill>
          <p:spPr>
            <a:xfrm>
              <a:off x="3884013" y="5437506"/>
              <a:ext cx="183502" cy="205460"/>
            </a:xfrm>
            <a:prstGeom prst="rect">
              <a:avLst/>
            </a:prstGeom>
          </p:spPr>
        </p:pic>
        <p:sp>
          <p:nvSpPr>
            <p:cNvPr id="31" name="object 18">
              <a:extLst>
                <a:ext uri="{FF2B5EF4-FFF2-40B4-BE49-F238E27FC236}">
                  <a16:creationId xmlns:a16="http://schemas.microsoft.com/office/drawing/2014/main" id="{BB2B7799-05AD-4FCD-AF1D-AC55EAD027E7}"/>
                </a:ext>
              </a:extLst>
            </p:cNvPr>
            <p:cNvSpPr/>
            <p:nvPr/>
          </p:nvSpPr>
          <p:spPr>
            <a:xfrm>
              <a:off x="4123728" y="5367527"/>
              <a:ext cx="306705" cy="275590"/>
            </a:xfrm>
            <a:custGeom>
              <a:avLst/>
              <a:gdLst/>
              <a:ahLst/>
              <a:cxnLst/>
              <a:rect l="l" t="t" r="r" b="b"/>
              <a:pathLst>
                <a:path w="306704" h="275589">
                  <a:moveTo>
                    <a:pt x="209550" y="171589"/>
                  </a:moveTo>
                  <a:lnTo>
                    <a:pt x="201904" y="127381"/>
                  </a:lnTo>
                  <a:lnTo>
                    <a:pt x="195072" y="116497"/>
                  </a:lnTo>
                  <a:lnTo>
                    <a:pt x="185242" y="100876"/>
                  </a:lnTo>
                  <a:lnTo>
                    <a:pt x="181584" y="95059"/>
                  </a:lnTo>
                  <a:lnTo>
                    <a:pt x="152984" y="75539"/>
                  </a:lnTo>
                  <a:lnTo>
                    <a:pt x="152984" y="171589"/>
                  </a:lnTo>
                  <a:lnTo>
                    <a:pt x="152984" y="172339"/>
                  </a:lnTo>
                  <a:lnTo>
                    <a:pt x="149085" y="195084"/>
                  </a:lnTo>
                  <a:lnTo>
                    <a:pt x="138506" y="212445"/>
                  </a:lnTo>
                  <a:lnTo>
                    <a:pt x="122986" y="223532"/>
                  </a:lnTo>
                  <a:lnTo>
                    <a:pt x="104216" y="227418"/>
                  </a:lnTo>
                  <a:lnTo>
                    <a:pt x="85509" y="223481"/>
                  </a:lnTo>
                  <a:lnTo>
                    <a:pt x="70116" y="212305"/>
                  </a:lnTo>
                  <a:lnTo>
                    <a:pt x="59677" y="194919"/>
                  </a:lnTo>
                  <a:lnTo>
                    <a:pt x="55829" y="172339"/>
                  </a:lnTo>
                  <a:lnTo>
                    <a:pt x="55829" y="171589"/>
                  </a:lnTo>
                  <a:lnTo>
                    <a:pt x="59677" y="149009"/>
                  </a:lnTo>
                  <a:lnTo>
                    <a:pt x="70116" y="131622"/>
                  </a:lnTo>
                  <a:lnTo>
                    <a:pt x="85509" y="120459"/>
                  </a:lnTo>
                  <a:lnTo>
                    <a:pt x="104216" y="116497"/>
                  </a:lnTo>
                  <a:lnTo>
                    <a:pt x="122986" y="120459"/>
                  </a:lnTo>
                  <a:lnTo>
                    <a:pt x="138506" y="131622"/>
                  </a:lnTo>
                  <a:lnTo>
                    <a:pt x="149085" y="149009"/>
                  </a:lnTo>
                  <a:lnTo>
                    <a:pt x="152984" y="171589"/>
                  </a:lnTo>
                  <a:lnTo>
                    <a:pt x="152984" y="75539"/>
                  </a:lnTo>
                  <a:lnTo>
                    <a:pt x="152552" y="75234"/>
                  </a:lnTo>
                  <a:lnTo>
                    <a:pt x="118732" y="68491"/>
                  </a:lnTo>
                  <a:lnTo>
                    <a:pt x="98552" y="70942"/>
                  </a:lnTo>
                  <a:lnTo>
                    <a:pt x="81788" y="77711"/>
                  </a:lnTo>
                  <a:lnTo>
                    <a:pt x="67957" y="87972"/>
                  </a:lnTo>
                  <a:lnTo>
                    <a:pt x="56565" y="100876"/>
                  </a:lnTo>
                  <a:lnTo>
                    <a:pt x="56565" y="0"/>
                  </a:lnTo>
                  <a:lnTo>
                    <a:pt x="0" y="0"/>
                  </a:lnTo>
                  <a:lnTo>
                    <a:pt x="0" y="271716"/>
                  </a:lnTo>
                  <a:lnTo>
                    <a:pt x="56565" y="271716"/>
                  </a:lnTo>
                  <a:lnTo>
                    <a:pt x="56565" y="245668"/>
                  </a:lnTo>
                  <a:lnTo>
                    <a:pt x="67691" y="257073"/>
                  </a:lnTo>
                  <a:lnTo>
                    <a:pt x="81368" y="266560"/>
                  </a:lnTo>
                  <a:lnTo>
                    <a:pt x="98183" y="273037"/>
                  </a:lnTo>
                  <a:lnTo>
                    <a:pt x="118732" y="275437"/>
                  </a:lnTo>
                  <a:lnTo>
                    <a:pt x="152869" y="268706"/>
                  </a:lnTo>
                  <a:lnTo>
                    <a:pt x="181876" y="248881"/>
                  </a:lnTo>
                  <a:lnTo>
                    <a:pt x="183870" y="245668"/>
                  </a:lnTo>
                  <a:lnTo>
                    <a:pt x="195237" y="227418"/>
                  </a:lnTo>
                  <a:lnTo>
                    <a:pt x="202006" y="216560"/>
                  </a:lnTo>
                  <a:lnTo>
                    <a:pt x="209550" y="172339"/>
                  </a:lnTo>
                  <a:lnTo>
                    <a:pt x="209550" y="171589"/>
                  </a:lnTo>
                  <a:close/>
                </a:path>
                <a:path w="306704" h="275589">
                  <a:moveTo>
                    <a:pt x="306247" y="0"/>
                  </a:moveTo>
                  <a:lnTo>
                    <a:pt x="249669" y="0"/>
                  </a:lnTo>
                  <a:lnTo>
                    <a:pt x="249669" y="271716"/>
                  </a:lnTo>
                  <a:lnTo>
                    <a:pt x="306247" y="271716"/>
                  </a:lnTo>
                  <a:lnTo>
                    <a:pt x="306247" y="0"/>
                  </a:lnTo>
                  <a:close/>
                </a:path>
              </a:pathLst>
            </a:custGeom>
            <a:solidFill>
              <a:srgbClr val="FFFFFF"/>
            </a:solidFill>
          </p:spPr>
          <p:txBody>
            <a:bodyPr wrap="square" lIns="0" tIns="0" rIns="0" bIns="0" rtlCol="0"/>
            <a:lstStyle/>
            <a:p>
              <a:endParaRPr lang="en-US" noProof="0"/>
            </a:p>
          </p:txBody>
        </p:sp>
        <p:pic>
          <p:nvPicPr>
            <p:cNvPr id="34" name="object 19">
              <a:extLst>
                <a:ext uri="{FF2B5EF4-FFF2-40B4-BE49-F238E27FC236}">
                  <a16:creationId xmlns:a16="http://schemas.microsoft.com/office/drawing/2014/main" id="{0918B3EA-90C2-43C7-8C77-06BC070A61A1}"/>
                </a:ext>
              </a:extLst>
            </p:cNvPr>
            <p:cNvPicPr/>
            <p:nvPr/>
          </p:nvPicPr>
          <p:blipFill>
            <a:blip r:embed="rId12" cstate="print"/>
            <a:stretch>
              <a:fillRect/>
            </a:stretch>
          </p:blipFill>
          <p:spPr>
            <a:xfrm>
              <a:off x="4480994" y="5436017"/>
              <a:ext cx="195783" cy="207695"/>
            </a:xfrm>
            <a:prstGeom prst="rect">
              <a:avLst/>
            </a:prstGeom>
          </p:spPr>
        </p:pic>
        <p:sp>
          <p:nvSpPr>
            <p:cNvPr id="39" name="object 20">
              <a:extLst>
                <a:ext uri="{FF2B5EF4-FFF2-40B4-BE49-F238E27FC236}">
                  <a16:creationId xmlns:a16="http://schemas.microsoft.com/office/drawing/2014/main" id="{B39FB17E-9A67-470C-8C74-42805E3CA723}"/>
                </a:ext>
              </a:extLst>
            </p:cNvPr>
            <p:cNvSpPr/>
            <p:nvPr/>
          </p:nvSpPr>
          <p:spPr>
            <a:xfrm>
              <a:off x="4840942" y="5374970"/>
              <a:ext cx="206375" cy="268605"/>
            </a:xfrm>
            <a:custGeom>
              <a:avLst/>
              <a:gdLst/>
              <a:ahLst/>
              <a:cxnLst/>
              <a:rect l="l" t="t" r="r" b="b"/>
              <a:pathLst>
                <a:path w="206375" h="268604">
                  <a:moveTo>
                    <a:pt x="101612" y="0"/>
                  </a:moveTo>
                  <a:lnTo>
                    <a:pt x="64902" y="5624"/>
                  </a:lnTo>
                  <a:lnTo>
                    <a:pt x="36048" y="21542"/>
                  </a:lnTo>
                  <a:lnTo>
                    <a:pt x="17177" y="46323"/>
                  </a:lnTo>
                  <a:lnTo>
                    <a:pt x="10414" y="78536"/>
                  </a:lnTo>
                  <a:lnTo>
                    <a:pt x="10414" y="79286"/>
                  </a:lnTo>
                  <a:lnTo>
                    <a:pt x="16526" y="111675"/>
                  </a:lnTo>
                  <a:lnTo>
                    <a:pt x="33910" y="133491"/>
                  </a:lnTo>
                  <a:lnTo>
                    <a:pt x="61136" y="148117"/>
                  </a:lnTo>
                  <a:lnTo>
                    <a:pt x="123340" y="166783"/>
                  </a:lnTo>
                  <a:lnTo>
                    <a:pt x="139338" y="174244"/>
                  </a:lnTo>
                  <a:lnTo>
                    <a:pt x="147173" y="182332"/>
                  </a:lnTo>
                  <a:lnTo>
                    <a:pt x="149250" y="192062"/>
                  </a:lnTo>
                  <a:lnTo>
                    <a:pt x="149250" y="192811"/>
                  </a:lnTo>
                  <a:lnTo>
                    <a:pt x="146673" y="203089"/>
                  </a:lnTo>
                  <a:lnTo>
                    <a:pt x="139245" y="210816"/>
                  </a:lnTo>
                  <a:lnTo>
                    <a:pt x="127422" y="215682"/>
                  </a:lnTo>
                  <a:lnTo>
                    <a:pt x="111658" y="217373"/>
                  </a:lnTo>
                  <a:lnTo>
                    <a:pt x="90234" y="215151"/>
                  </a:lnTo>
                  <a:lnTo>
                    <a:pt x="70381" y="208813"/>
                  </a:lnTo>
                  <a:lnTo>
                    <a:pt x="51716" y="198845"/>
                  </a:lnTo>
                  <a:lnTo>
                    <a:pt x="33858" y="185737"/>
                  </a:lnTo>
                  <a:lnTo>
                    <a:pt x="0" y="226314"/>
                  </a:lnTo>
                  <a:lnTo>
                    <a:pt x="24908" y="244603"/>
                  </a:lnTo>
                  <a:lnTo>
                    <a:pt x="52193" y="257622"/>
                  </a:lnTo>
                  <a:lnTo>
                    <a:pt x="81017" y="265408"/>
                  </a:lnTo>
                  <a:lnTo>
                    <a:pt x="110540" y="267995"/>
                  </a:lnTo>
                  <a:lnTo>
                    <a:pt x="149200" y="262650"/>
                  </a:lnTo>
                  <a:lnTo>
                    <a:pt x="179447" y="247011"/>
                  </a:lnTo>
                  <a:lnTo>
                    <a:pt x="199155" y="221671"/>
                  </a:lnTo>
                  <a:lnTo>
                    <a:pt x="206197" y="187223"/>
                  </a:lnTo>
                  <a:lnTo>
                    <a:pt x="206197" y="186486"/>
                  </a:lnTo>
                  <a:lnTo>
                    <a:pt x="184700" y="135534"/>
                  </a:lnTo>
                  <a:lnTo>
                    <a:pt x="123571" y="108318"/>
                  </a:lnTo>
                  <a:lnTo>
                    <a:pt x="95783" y="100505"/>
                  </a:lnTo>
                  <a:lnTo>
                    <a:pt x="78573" y="93289"/>
                  </a:lnTo>
                  <a:lnTo>
                    <a:pt x="69808" y="85027"/>
                  </a:lnTo>
                  <a:lnTo>
                    <a:pt x="67360" y="74079"/>
                  </a:lnTo>
                  <a:lnTo>
                    <a:pt x="67360" y="73329"/>
                  </a:lnTo>
                  <a:lnTo>
                    <a:pt x="69507" y="64439"/>
                  </a:lnTo>
                  <a:lnTo>
                    <a:pt x="75877" y="57227"/>
                  </a:lnTo>
                  <a:lnTo>
                    <a:pt x="86364" y="52389"/>
                  </a:lnTo>
                  <a:lnTo>
                    <a:pt x="100863" y="50622"/>
                  </a:lnTo>
                  <a:lnTo>
                    <a:pt x="117466" y="52384"/>
                  </a:lnTo>
                  <a:lnTo>
                    <a:pt x="134315" y="57462"/>
                  </a:lnTo>
                  <a:lnTo>
                    <a:pt x="151373" y="65543"/>
                  </a:lnTo>
                  <a:lnTo>
                    <a:pt x="168605" y="76314"/>
                  </a:lnTo>
                  <a:lnTo>
                    <a:pt x="198386" y="33134"/>
                  </a:lnTo>
                  <a:lnTo>
                    <a:pt x="177454" y="19004"/>
                  </a:lnTo>
                  <a:lnTo>
                    <a:pt x="154324" y="8609"/>
                  </a:lnTo>
                  <a:lnTo>
                    <a:pt x="129031" y="2192"/>
                  </a:lnTo>
                  <a:lnTo>
                    <a:pt x="101612" y="0"/>
                  </a:lnTo>
                  <a:close/>
                </a:path>
              </a:pathLst>
            </a:custGeom>
            <a:solidFill>
              <a:srgbClr val="FFFFFF"/>
            </a:solidFill>
          </p:spPr>
          <p:txBody>
            <a:bodyPr wrap="square" lIns="0" tIns="0" rIns="0" bIns="0" rtlCol="0"/>
            <a:lstStyle/>
            <a:p>
              <a:endParaRPr lang="en-US" noProof="0"/>
            </a:p>
          </p:txBody>
        </p:sp>
        <p:pic>
          <p:nvPicPr>
            <p:cNvPr id="41" name="object 21">
              <a:extLst>
                <a:ext uri="{FF2B5EF4-FFF2-40B4-BE49-F238E27FC236}">
                  <a16:creationId xmlns:a16="http://schemas.microsoft.com/office/drawing/2014/main" id="{86DFEDCA-720B-4781-A950-30A464FDB34E}"/>
                </a:ext>
              </a:extLst>
            </p:cNvPr>
            <p:cNvPicPr/>
            <p:nvPr/>
          </p:nvPicPr>
          <p:blipFill>
            <a:blip r:embed="rId13" cstate="print"/>
            <a:stretch>
              <a:fillRect/>
            </a:stretch>
          </p:blipFill>
          <p:spPr>
            <a:xfrm>
              <a:off x="5077213" y="5436015"/>
              <a:ext cx="215887" cy="207695"/>
            </a:xfrm>
            <a:prstGeom prst="rect">
              <a:avLst/>
            </a:prstGeom>
          </p:spPr>
        </p:pic>
        <p:sp>
          <p:nvSpPr>
            <p:cNvPr id="42" name="object 22">
              <a:extLst>
                <a:ext uri="{FF2B5EF4-FFF2-40B4-BE49-F238E27FC236}">
                  <a16:creationId xmlns:a16="http://schemas.microsoft.com/office/drawing/2014/main" id="{8287747D-1CA8-4228-973B-7706E4803719}"/>
                </a:ext>
              </a:extLst>
            </p:cNvPr>
            <p:cNvSpPr/>
            <p:nvPr/>
          </p:nvSpPr>
          <p:spPr>
            <a:xfrm>
              <a:off x="5332476" y="5367527"/>
              <a:ext cx="57150" cy="271780"/>
            </a:xfrm>
            <a:custGeom>
              <a:avLst/>
              <a:gdLst/>
              <a:ahLst/>
              <a:cxnLst/>
              <a:rect l="l" t="t" r="r" b="b"/>
              <a:pathLst>
                <a:path w="57150" h="271779">
                  <a:moveTo>
                    <a:pt x="56578" y="0"/>
                  </a:moveTo>
                  <a:lnTo>
                    <a:pt x="0" y="0"/>
                  </a:lnTo>
                  <a:lnTo>
                    <a:pt x="0" y="271716"/>
                  </a:lnTo>
                  <a:lnTo>
                    <a:pt x="56578" y="271716"/>
                  </a:lnTo>
                  <a:lnTo>
                    <a:pt x="56578" y="0"/>
                  </a:lnTo>
                  <a:close/>
                </a:path>
              </a:pathLst>
            </a:custGeom>
            <a:solidFill>
              <a:srgbClr val="FFFFFF"/>
            </a:solidFill>
          </p:spPr>
          <p:txBody>
            <a:bodyPr wrap="square" lIns="0" tIns="0" rIns="0" bIns="0" rtlCol="0"/>
            <a:lstStyle/>
            <a:p>
              <a:endParaRPr lang="en-US" noProof="0"/>
            </a:p>
          </p:txBody>
        </p:sp>
        <p:pic>
          <p:nvPicPr>
            <p:cNvPr id="43" name="object 23">
              <a:extLst>
                <a:ext uri="{FF2B5EF4-FFF2-40B4-BE49-F238E27FC236}">
                  <a16:creationId xmlns:a16="http://schemas.microsoft.com/office/drawing/2014/main" id="{651C21E5-F708-4158-BBDB-55F3993143DD}"/>
                </a:ext>
              </a:extLst>
            </p:cNvPr>
            <p:cNvPicPr/>
            <p:nvPr/>
          </p:nvPicPr>
          <p:blipFill>
            <a:blip r:embed="rId14" cstate="print"/>
            <a:stretch>
              <a:fillRect/>
            </a:stretch>
          </p:blipFill>
          <p:spPr>
            <a:xfrm>
              <a:off x="5448251" y="5439741"/>
              <a:ext cx="182765" cy="203225"/>
            </a:xfrm>
            <a:prstGeom prst="rect">
              <a:avLst/>
            </a:prstGeom>
          </p:spPr>
        </p:pic>
        <p:pic>
          <p:nvPicPr>
            <p:cNvPr id="44" name="object 24">
              <a:extLst>
                <a:ext uri="{FF2B5EF4-FFF2-40B4-BE49-F238E27FC236}">
                  <a16:creationId xmlns:a16="http://schemas.microsoft.com/office/drawing/2014/main" id="{01633387-39CE-4AE5-9297-14D8BD72D3A8}"/>
                </a:ext>
              </a:extLst>
            </p:cNvPr>
            <p:cNvPicPr/>
            <p:nvPr/>
          </p:nvPicPr>
          <p:blipFill>
            <a:blip r:embed="rId15" cstate="print"/>
            <a:stretch>
              <a:fillRect/>
            </a:stretch>
          </p:blipFill>
          <p:spPr>
            <a:xfrm>
              <a:off x="5674569" y="5388736"/>
              <a:ext cx="127292" cy="253860"/>
            </a:xfrm>
            <a:prstGeom prst="rect">
              <a:avLst/>
            </a:prstGeom>
          </p:spPr>
        </p:pic>
        <p:sp>
          <p:nvSpPr>
            <p:cNvPr id="45" name="object 25">
              <a:extLst>
                <a:ext uri="{FF2B5EF4-FFF2-40B4-BE49-F238E27FC236}">
                  <a16:creationId xmlns:a16="http://schemas.microsoft.com/office/drawing/2014/main" id="{2E01A5B8-0366-4ADE-9F1C-3A56F1E95FBF}"/>
                </a:ext>
              </a:extLst>
            </p:cNvPr>
            <p:cNvSpPr/>
            <p:nvPr/>
          </p:nvSpPr>
          <p:spPr>
            <a:xfrm>
              <a:off x="5852122" y="5367527"/>
              <a:ext cx="59690" cy="271780"/>
            </a:xfrm>
            <a:custGeom>
              <a:avLst/>
              <a:gdLst/>
              <a:ahLst/>
              <a:cxnLst/>
              <a:rect l="l" t="t" r="r" b="b"/>
              <a:pathLst>
                <a:path w="59689" h="271779">
                  <a:moveTo>
                    <a:pt x="58064" y="72212"/>
                  </a:moveTo>
                  <a:lnTo>
                    <a:pt x="1485" y="72212"/>
                  </a:lnTo>
                  <a:lnTo>
                    <a:pt x="1485" y="271716"/>
                  </a:lnTo>
                  <a:lnTo>
                    <a:pt x="58064" y="271716"/>
                  </a:lnTo>
                  <a:lnTo>
                    <a:pt x="58064" y="72212"/>
                  </a:lnTo>
                  <a:close/>
                </a:path>
                <a:path w="59689" h="271779">
                  <a:moveTo>
                    <a:pt x="59563" y="0"/>
                  </a:moveTo>
                  <a:lnTo>
                    <a:pt x="0" y="0"/>
                  </a:lnTo>
                  <a:lnTo>
                    <a:pt x="0" y="50253"/>
                  </a:lnTo>
                  <a:lnTo>
                    <a:pt x="59563" y="50253"/>
                  </a:lnTo>
                  <a:lnTo>
                    <a:pt x="59563" y="0"/>
                  </a:lnTo>
                  <a:close/>
                </a:path>
              </a:pathLst>
            </a:custGeom>
            <a:solidFill>
              <a:srgbClr val="FFFFFF"/>
            </a:solidFill>
          </p:spPr>
          <p:txBody>
            <a:bodyPr wrap="square" lIns="0" tIns="0" rIns="0" bIns="0" rtlCol="0"/>
            <a:lstStyle/>
            <a:p>
              <a:endParaRPr lang="en-US" noProof="0"/>
            </a:p>
          </p:txBody>
        </p:sp>
        <p:pic>
          <p:nvPicPr>
            <p:cNvPr id="46" name="object 26">
              <a:extLst>
                <a:ext uri="{FF2B5EF4-FFF2-40B4-BE49-F238E27FC236}">
                  <a16:creationId xmlns:a16="http://schemas.microsoft.com/office/drawing/2014/main" id="{058C98C4-0A6E-42B6-A8F7-64849354D3BF}"/>
                </a:ext>
              </a:extLst>
            </p:cNvPr>
            <p:cNvPicPr/>
            <p:nvPr/>
          </p:nvPicPr>
          <p:blipFill>
            <a:blip r:embed="rId16" cstate="print"/>
            <a:stretch>
              <a:fillRect/>
            </a:stretch>
          </p:blipFill>
          <p:spPr>
            <a:xfrm>
              <a:off x="5961186" y="5436015"/>
              <a:ext cx="215887" cy="207695"/>
            </a:xfrm>
            <a:prstGeom prst="rect">
              <a:avLst/>
            </a:prstGeom>
          </p:spPr>
        </p:pic>
        <p:pic>
          <p:nvPicPr>
            <p:cNvPr id="47" name="object 27">
              <a:extLst>
                <a:ext uri="{FF2B5EF4-FFF2-40B4-BE49-F238E27FC236}">
                  <a16:creationId xmlns:a16="http://schemas.microsoft.com/office/drawing/2014/main" id="{5E5E4461-01B6-4BFB-8F58-15EF93B67F57}"/>
                </a:ext>
              </a:extLst>
            </p:cNvPr>
            <p:cNvPicPr/>
            <p:nvPr/>
          </p:nvPicPr>
          <p:blipFill>
            <a:blip r:embed="rId17" cstate="print"/>
            <a:stretch>
              <a:fillRect/>
            </a:stretch>
          </p:blipFill>
          <p:spPr>
            <a:xfrm>
              <a:off x="6225475" y="5436020"/>
              <a:ext cx="182765" cy="203225"/>
            </a:xfrm>
            <a:prstGeom prst="rect">
              <a:avLst/>
            </a:prstGeom>
          </p:spPr>
        </p:pic>
        <p:pic>
          <p:nvPicPr>
            <p:cNvPr id="48" name="object 28">
              <a:extLst>
                <a:ext uri="{FF2B5EF4-FFF2-40B4-BE49-F238E27FC236}">
                  <a16:creationId xmlns:a16="http://schemas.microsoft.com/office/drawing/2014/main" id="{96BB72DC-A063-4DD8-8FDD-B0609BB2DFE2}"/>
                </a:ext>
              </a:extLst>
            </p:cNvPr>
            <p:cNvPicPr/>
            <p:nvPr/>
          </p:nvPicPr>
          <p:blipFill>
            <a:blip r:embed="rId18" cstate="print"/>
            <a:stretch>
              <a:fillRect/>
            </a:stretch>
          </p:blipFill>
          <p:spPr>
            <a:xfrm>
              <a:off x="6449196" y="5436755"/>
              <a:ext cx="161912" cy="206209"/>
            </a:xfrm>
            <a:prstGeom prst="rect">
              <a:avLst/>
            </a:prstGeom>
          </p:spPr>
        </p:pic>
      </p:grpSp>
    </p:spTree>
    <p:extLst>
      <p:ext uri="{BB962C8B-B14F-4D97-AF65-F5344CB8AC3E}">
        <p14:creationId xmlns:p14="http://schemas.microsoft.com/office/powerpoint/2010/main" val="2061793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 sides_DSS+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C4A423-CF4C-4184-BA9E-F752F3C0E97F}"/>
              </a:ext>
            </a:extLst>
          </p:cNvPr>
          <p:cNvSpPr/>
          <p:nvPr userDrawn="1"/>
        </p:nvSpPr>
        <p:spPr>
          <a:xfrm>
            <a:off x="6096001" y="0"/>
            <a:ext cx="6095999" cy="68580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9" name="Titre 1">
            <a:extLst>
              <a:ext uri="{FF2B5EF4-FFF2-40B4-BE49-F238E27FC236}">
                <a16:creationId xmlns:a16="http://schemas.microsoft.com/office/drawing/2014/main" id="{E2CCAA54-5BEF-4D1F-AA62-8F614885D446}"/>
              </a:ext>
            </a:extLst>
          </p:cNvPr>
          <p:cNvSpPr>
            <a:spLocks noGrp="1"/>
          </p:cNvSpPr>
          <p:nvPr>
            <p:ph type="title"/>
          </p:nvPr>
        </p:nvSpPr>
        <p:spPr>
          <a:xfrm>
            <a:off x="6646782" y="2014963"/>
            <a:ext cx="4994437" cy="1325563"/>
          </a:xfrm>
          <a:prstGeom prst="rect">
            <a:avLst/>
          </a:prstGeom>
        </p:spPr>
        <p:txBody>
          <a:bodyPr/>
          <a:lstStyle>
            <a:lvl1pPr>
              <a:defRPr sz="2800" b="1" spc="100" baseline="0">
                <a:solidFill>
                  <a:schemeClr val="tx2"/>
                </a:solidFill>
              </a:defRPr>
            </a:lvl1pPr>
          </a:lstStyle>
          <a:p>
            <a:r>
              <a:rPr lang="fr-FR"/>
              <a:t>Modifiez le style du titre</a:t>
            </a:r>
            <a:endParaRPr lang="en-US"/>
          </a:p>
        </p:txBody>
      </p:sp>
      <p:sp>
        <p:nvSpPr>
          <p:cNvPr id="5" name="Espace réservé pour une image  4">
            <a:extLst>
              <a:ext uri="{FF2B5EF4-FFF2-40B4-BE49-F238E27FC236}">
                <a16:creationId xmlns:a16="http://schemas.microsoft.com/office/drawing/2014/main" id="{47B03497-5B8F-49DB-8C0D-A41FBAF9CF85}"/>
              </a:ext>
            </a:extLst>
          </p:cNvPr>
          <p:cNvSpPr>
            <a:spLocks noGrp="1"/>
          </p:cNvSpPr>
          <p:nvPr>
            <p:ph type="pic" sz="quarter" idx="10"/>
          </p:nvPr>
        </p:nvSpPr>
        <p:spPr>
          <a:xfrm>
            <a:off x="0" y="0"/>
            <a:ext cx="6096000" cy="6858000"/>
          </a:xfrm>
          <a:prstGeom prst="rect">
            <a:avLst/>
          </a:prstGeom>
        </p:spPr>
        <p:txBody>
          <a:bodyPr anchor="ctr"/>
          <a:lstStyle>
            <a:lvl1pPr marL="0" indent="0" algn="ctr">
              <a:buNone/>
              <a:defRPr sz="2400">
                <a:solidFill>
                  <a:schemeClr val="tx2"/>
                </a:solidFill>
              </a:defRPr>
            </a:lvl1pPr>
          </a:lstStyle>
          <a:p>
            <a:endParaRPr lang="en-US"/>
          </a:p>
        </p:txBody>
      </p:sp>
      <p:sp>
        <p:nvSpPr>
          <p:cNvPr id="12" name="Rectangle 11">
            <a:extLst>
              <a:ext uri="{FF2B5EF4-FFF2-40B4-BE49-F238E27FC236}">
                <a16:creationId xmlns:a16="http://schemas.microsoft.com/office/drawing/2014/main" id="{E512020C-281F-4E69-9CD3-A207FE9EA825}"/>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5" name="object 30">
            <a:extLst>
              <a:ext uri="{FF2B5EF4-FFF2-40B4-BE49-F238E27FC236}">
                <a16:creationId xmlns:a16="http://schemas.microsoft.com/office/drawing/2014/main" id="{EAABE68F-4785-4034-9BEB-9087BE75C912}"/>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pic>
        <p:nvPicPr>
          <p:cNvPr id="8" name="Image 7">
            <a:extLst>
              <a:ext uri="{FF2B5EF4-FFF2-40B4-BE49-F238E27FC236}">
                <a16:creationId xmlns:a16="http://schemas.microsoft.com/office/drawing/2014/main" id="{C452344C-C63F-4656-A449-CCB85892F24A}"/>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34974" y="6303300"/>
            <a:ext cx="3178275" cy="155722"/>
          </a:xfrm>
          <a:prstGeom prst="rect">
            <a:avLst/>
          </a:prstGeom>
        </p:spPr>
      </p:pic>
    </p:spTree>
    <p:extLst>
      <p:ext uri="{BB962C8B-B14F-4D97-AF65-F5344CB8AC3E}">
        <p14:creationId xmlns:p14="http://schemas.microsoft.com/office/powerpoint/2010/main" val="2340191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sides 2_DSS+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C4A423-CF4C-4184-BA9E-F752F3C0E97F}"/>
              </a:ext>
            </a:extLst>
          </p:cNvPr>
          <p:cNvSpPr/>
          <p:nvPr userDrawn="1"/>
        </p:nvSpPr>
        <p:spPr>
          <a:xfrm>
            <a:off x="0" y="0"/>
            <a:ext cx="6095999" cy="68580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9" name="Titre 1">
            <a:extLst>
              <a:ext uri="{FF2B5EF4-FFF2-40B4-BE49-F238E27FC236}">
                <a16:creationId xmlns:a16="http://schemas.microsoft.com/office/drawing/2014/main" id="{E2CCAA54-5BEF-4D1F-AA62-8F614885D446}"/>
              </a:ext>
            </a:extLst>
          </p:cNvPr>
          <p:cNvSpPr>
            <a:spLocks noGrp="1"/>
          </p:cNvSpPr>
          <p:nvPr>
            <p:ph type="title"/>
          </p:nvPr>
        </p:nvSpPr>
        <p:spPr>
          <a:xfrm>
            <a:off x="550782" y="2014963"/>
            <a:ext cx="4994437" cy="1325563"/>
          </a:xfrm>
          <a:prstGeom prst="rect">
            <a:avLst/>
          </a:prstGeom>
        </p:spPr>
        <p:txBody>
          <a:bodyPr/>
          <a:lstStyle>
            <a:lvl1pPr>
              <a:defRPr sz="2800" b="1" spc="100" baseline="0">
                <a:solidFill>
                  <a:schemeClr val="tx2"/>
                </a:solidFill>
              </a:defRPr>
            </a:lvl1pPr>
          </a:lstStyle>
          <a:p>
            <a:r>
              <a:rPr lang="fr-FR"/>
              <a:t>Modifiez le style du titre</a:t>
            </a:r>
            <a:endParaRPr lang="en-US"/>
          </a:p>
        </p:txBody>
      </p:sp>
      <p:sp>
        <p:nvSpPr>
          <p:cNvPr id="5" name="Espace réservé pour une image  4">
            <a:extLst>
              <a:ext uri="{FF2B5EF4-FFF2-40B4-BE49-F238E27FC236}">
                <a16:creationId xmlns:a16="http://schemas.microsoft.com/office/drawing/2014/main" id="{47B03497-5B8F-49DB-8C0D-A41FBAF9CF85}"/>
              </a:ext>
            </a:extLst>
          </p:cNvPr>
          <p:cNvSpPr>
            <a:spLocks noGrp="1"/>
          </p:cNvSpPr>
          <p:nvPr>
            <p:ph type="pic" sz="quarter" idx="10"/>
          </p:nvPr>
        </p:nvSpPr>
        <p:spPr>
          <a:xfrm>
            <a:off x="6096000" y="0"/>
            <a:ext cx="6096000" cy="6858000"/>
          </a:xfrm>
          <a:prstGeom prst="rect">
            <a:avLst/>
          </a:prstGeom>
        </p:spPr>
        <p:txBody>
          <a:bodyPr anchor="ctr"/>
          <a:lstStyle>
            <a:lvl1pPr marL="0" indent="0" algn="ctr">
              <a:buNone/>
              <a:defRPr sz="2400">
                <a:solidFill>
                  <a:schemeClr val="tx2"/>
                </a:solidFill>
              </a:defRPr>
            </a:lvl1pPr>
          </a:lstStyle>
          <a:p>
            <a:endParaRPr lang="en-US"/>
          </a:p>
        </p:txBody>
      </p:sp>
      <p:sp>
        <p:nvSpPr>
          <p:cNvPr id="12" name="Rectangle 11">
            <a:extLst>
              <a:ext uri="{FF2B5EF4-FFF2-40B4-BE49-F238E27FC236}">
                <a16:creationId xmlns:a16="http://schemas.microsoft.com/office/drawing/2014/main" id="{C220A570-C9A3-4BC9-B576-1227976138F0}"/>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5" name="object 30">
            <a:extLst>
              <a:ext uri="{FF2B5EF4-FFF2-40B4-BE49-F238E27FC236}">
                <a16:creationId xmlns:a16="http://schemas.microsoft.com/office/drawing/2014/main" id="{457CBD92-F8DF-4A32-A139-A59D90A5FB6D}"/>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pic>
        <p:nvPicPr>
          <p:cNvPr id="8" name="Image 7">
            <a:extLst>
              <a:ext uri="{FF2B5EF4-FFF2-40B4-BE49-F238E27FC236}">
                <a16:creationId xmlns:a16="http://schemas.microsoft.com/office/drawing/2014/main" id="{6CDF08A9-9901-4999-B58E-D2214ADEB6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34974" y="6303300"/>
            <a:ext cx="3178275" cy="155722"/>
          </a:xfrm>
          <a:prstGeom prst="rect">
            <a:avLst/>
          </a:prstGeom>
        </p:spPr>
      </p:pic>
    </p:spTree>
    <p:extLst>
      <p:ext uri="{BB962C8B-B14F-4D97-AF65-F5344CB8AC3E}">
        <p14:creationId xmlns:p14="http://schemas.microsoft.com/office/powerpoint/2010/main" val="2348203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_DSS legacy">
    <p:bg>
      <p:bgPr>
        <a:solidFill>
          <a:srgbClr val="191936"/>
        </a:solidFill>
        <a:effectLst/>
      </p:bgPr>
    </p:bg>
    <p:spTree>
      <p:nvGrpSpPr>
        <p:cNvPr id="1" name=""/>
        <p:cNvGrpSpPr/>
        <p:nvPr/>
      </p:nvGrpSpPr>
      <p:grpSpPr>
        <a:xfrm>
          <a:off x="0" y="0"/>
          <a:ext cx="0" cy="0"/>
          <a:chOff x="0" y="0"/>
          <a:chExt cx="0" cy="0"/>
        </a:xfrm>
      </p:grpSpPr>
      <p:sp>
        <p:nvSpPr>
          <p:cNvPr id="16" name="Forme libre : forme 15">
            <a:extLst>
              <a:ext uri="{FF2B5EF4-FFF2-40B4-BE49-F238E27FC236}">
                <a16:creationId xmlns:a16="http://schemas.microsoft.com/office/drawing/2014/main" id="{58088980-67E5-41CB-9A4A-B03AFE4E1020}"/>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3B3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3" y="414338"/>
            <a:ext cx="11299825" cy="325437"/>
          </a:xfrm>
          <a:prstGeom prst="rect">
            <a:avLst/>
          </a:prstGeom>
        </p:spPr>
        <p:txBody>
          <a:bodyPr lIns="0" anchor="ctr"/>
          <a:lstStyle>
            <a:lvl1pPr marL="0" indent="0">
              <a:buFontTx/>
              <a:buNone/>
              <a:defRPr sz="1400" cap="all" spc="1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22" name="Titre 1">
            <a:extLst>
              <a:ext uri="{FF2B5EF4-FFF2-40B4-BE49-F238E27FC236}">
                <a16:creationId xmlns:a16="http://schemas.microsoft.com/office/drawing/2014/main" id="{CF33E5C8-FBE9-4829-B509-2144009B79EF}"/>
              </a:ext>
            </a:extLst>
          </p:cNvPr>
          <p:cNvSpPr>
            <a:spLocks noGrp="1"/>
          </p:cNvSpPr>
          <p:nvPr>
            <p:ph type="title"/>
          </p:nvPr>
        </p:nvSpPr>
        <p:spPr>
          <a:xfrm>
            <a:off x="434975" y="2014963"/>
            <a:ext cx="6708773" cy="1325563"/>
          </a:xfrm>
          <a:prstGeom prst="rect">
            <a:avLst/>
          </a:prstGeom>
        </p:spPr>
        <p:txBody>
          <a:bodyPr/>
          <a:lstStyle>
            <a:lvl1pPr>
              <a:defRPr sz="2800" b="1" spc="100" baseline="0">
                <a:solidFill>
                  <a:schemeClr val="bg1"/>
                </a:solidFill>
              </a:defRPr>
            </a:lvl1pPr>
          </a:lstStyle>
          <a:p>
            <a:r>
              <a:rPr lang="fr-FR"/>
              <a:t>Modifiez le style du titre</a:t>
            </a:r>
            <a:endParaRPr lang="en-US"/>
          </a:p>
        </p:txBody>
      </p:sp>
      <p:grpSp>
        <p:nvGrpSpPr>
          <p:cNvPr id="8" name="object 2">
            <a:extLst>
              <a:ext uri="{FF2B5EF4-FFF2-40B4-BE49-F238E27FC236}">
                <a16:creationId xmlns:a16="http://schemas.microsoft.com/office/drawing/2014/main" id="{52736392-EC91-4E10-A5AA-C27B86FCDC2C}"/>
              </a:ext>
            </a:extLst>
          </p:cNvPr>
          <p:cNvGrpSpPr/>
          <p:nvPr userDrawn="1"/>
        </p:nvGrpSpPr>
        <p:grpSpPr>
          <a:xfrm>
            <a:off x="434975" y="6299247"/>
            <a:ext cx="3178524" cy="154317"/>
            <a:chOff x="914402" y="5367527"/>
            <a:chExt cx="5696706" cy="276185"/>
          </a:xfrm>
        </p:grpSpPr>
        <p:sp>
          <p:nvSpPr>
            <p:cNvPr id="9" name="object 4">
              <a:extLst>
                <a:ext uri="{FF2B5EF4-FFF2-40B4-BE49-F238E27FC236}">
                  <a16:creationId xmlns:a16="http://schemas.microsoft.com/office/drawing/2014/main" id="{735D2950-C9B3-4308-848C-D5CEFBBB8081}"/>
                </a:ext>
              </a:extLst>
            </p:cNvPr>
            <p:cNvSpPr/>
            <p:nvPr/>
          </p:nvSpPr>
          <p:spPr>
            <a:xfrm>
              <a:off x="914402" y="5378692"/>
              <a:ext cx="240665" cy="260985"/>
            </a:xfrm>
            <a:custGeom>
              <a:avLst/>
              <a:gdLst/>
              <a:ahLst/>
              <a:cxnLst/>
              <a:rect l="l" t="t" r="r" b="b"/>
              <a:pathLst>
                <a:path w="240665" h="260985">
                  <a:moveTo>
                    <a:pt x="101612" y="0"/>
                  </a:moveTo>
                  <a:lnTo>
                    <a:pt x="0" y="0"/>
                  </a:lnTo>
                  <a:lnTo>
                    <a:pt x="0" y="260553"/>
                  </a:lnTo>
                  <a:lnTo>
                    <a:pt x="101612" y="260553"/>
                  </a:lnTo>
                  <a:lnTo>
                    <a:pt x="147457" y="254044"/>
                  </a:lnTo>
                  <a:lnTo>
                    <a:pt x="185725" y="235814"/>
                  </a:lnTo>
                  <a:lnTo>
                    <a:pt x="213872" y="208813"/>
                  </a:lnTo>
                  <a:lnTo>
                    <a:pt x="57315" y="208813"/>
                  </a:lnTo>
                  <a:lnTo>
                    <a:pt x="57315" y="51739"/>
                  </a:lnTo>
                  <a:lnTo>
                    <a:pt x="214368" y="51739"/>
                  </a:lnTo>
                  <a:lnTo>
                    <a:pt x="185725" y="24478"/>
                  </a:lnTo>
                  <a:lnTo>
                    <a:pt x="147457" y="6432"/>
                  </a:lnTo>
                  <a:lnTo>
                    <a:pt x="101612" y="0"/>
                  </a:lnTo>
                  <a:close/>
                </a:path>
                <a:path w="240665" h="260985">
                  <a:moveTo>
                    <a:pt x="214368" y="51739"/>
                  </a:moveTo>
                  <a:lnTo>
                    <a:pt x="101612" y="51739"/>
                  </a:lnTo>
                  <a:lnTo>
                    <a:pt x="133670" y="57521"/>
                  </a:lnTo>
                  <a:lnTo>
                    <a:pt x="158469" y="73701"/>
                  </a:lnTo>
                  <a:lnTo>
                    <a:pt x="174473" y="98534"/>
                  </a:lnTo>
                  <a:lnTo>
                    <a:pt x="180149" y="130276"/>
                  </a:lnTo>
                  <a:lnTo>
                    <a:pt x="180149" y="131025"/>
                  </a:lnTo>
                  <a:lnTo>
                    <a:pt x="174473" y="162650"/>
                  </a:lnTo>
                  <a:lnTo>
                    <a:pt x="158469" y="187226"/>
                  </a:lnTo>
                  <a:lnTo>
                    <a:pt x="133670" y="203149"/>
                  </a:lnTo>
                  <a:lnTo>
                    <a:pt x="101612" y="208813"/>
                  </a:lnTo>
                  <a:lnTo>
                    <a:pt x="213872" y="208813"/>
                  </a:lnTo>
                  <a:lnTo>
                    <a:pt x="214916" y="207812"/>
                  </a:lnTo>
                  <a:lnTo>
                    <a:pt x="233530" y="171984"/>
                  </a:lnTo>
                  <a:lnTo>
                    <a:pt x="239950" y="131025"/>
                  </a:lnTo>
                  <a:lnTo>
                    <a:pt x="240068" y="129527"/>
                  </a:lnTo>
                  <a:lnTo>
                    <a:pt x="233530" y="87902"/>
                  </a:lnTo>
                  <a:lnTo>
                    <a:pt x="214916" y="52260"/>
                  </a:lnTo>
                  <a:lnTo>
                    <a:pt x="214368" y="51739"/>
                  </a:lnTo>
                  <a:close/>
                </a:path>
              </a:pathLst>
            </a:custGeom>
            <a:solidFill>
              <a:srgbClr val="FFFFFF"/>
            </a:solidFill>
          </p:spPr>
          <p:txBody>
            <a:bodyPr wrap="square" lIns="0" tIns="0" rIns="0" bIns="0" rtlCol="0"/>
            <a:lstStyle/>
            <a:p>
              <a:endParaRPr lang="en-US" noProof="0"/>
            </a:p>
          </p:txBody>
        </p:sp>
        <p:pic>
          <p:nvPicPr>
            <p:cNvPr id="10" name="object 5">
              <a:extLst>
                <a:ext uri="{FF2B5EF4-FFF2-40B4-BE49-F238E27FC236}">
                  <a16:creationId xmlns:a16="http://schemas.microsoft.com/office/drawing/2014/main" id="{CCB31081-032D-436B-87DB-61B46557F73C}"/>
                </a:ext>
              </a:extLst>
            </p:cNvPr>
            <p:cNvPicPr/>
            <p:nvPr/>
          </p:nvPicPr>
          <p:blipFill>
            <a:blip r:embed="rId2" cstate="print"/>
            <a:stretch>
              <a:fillRect/>
            </a:stretch>
          </p:blipFill>
          <p:spPr>
            <a:xfrm>
              <a:off x="1193866" y="5439741"/>
              <a:ext cx="182753" cy="203225"/>
            </a:xfrm>
            <a:prstGeom prst="rect">
              <a:avLst/>
            </a:prstGeom>
          </p:spPr>
        </p:pic>
        <p:sp>
          <p:nvSpPr>
            <p:cNvPr id="13" name="object 6">
              <a:extLst>
                <a:ext uri="{FF2B5EF4-FFF2-40B4-BE49-F238E27FC236}">
                  <a16:creationId xmlns:a16="http://schemas.microsoft.com/office/drawing/2014/main" id="{B1BF1374-E945-4D8C-966D-ECD109A5B6E0}"/>
                </a:ext>
              </a:extLst>
            </p:cNvPr>
            <p:cNvSpPr/>
            <p:nvPr/>
          </p:nvSpPr>
          <p:spPr>
            <a:xfrm>
              <a:off x="1440654" y="5378692"/>
              <a:ext cx="206375" cy="260985"/>
            </a:xfrm>
            <a:custGeom>
              <a:avLst/>
              <a:gdLst/>
              <a:ahLst/>
              <a:cxnLst/>
              <a:rect l="l" t="t" r="r" b="b"/>
              <a:pathLst>
                <a:path w="206375" h="260985">
                  <a:moveTo>
                    <a:pt x="106451" y="0"/>
                  </a:moveTo>
                  <a:lnTo>
                    <a:pt x="0" y="0"/>
                  </a:lnTo>
                  <a:lnTo>
                    <a:pt x="0" y="260553"/>
                  </a:lnTo>
                  <a:lnTo>
                    <a:pt x="57315" y="260553"/>
                  </a:lnTo>
                  <a:lnTo>
                    <a:pt x="57315" y="182384"/>
                  </a:lnTo>
                  <a:lnTo>
                    <a:pt x="100863" y="182384"/>
                  </a:lnTo>
                  <a:lnTo>
                    <a:pt x="141973" y="176556"/>
                  </a:lnTo>
                  <a:lnTo>
                    <a:pt x="175442" y="159213"/>
                  </a:lnTo>
                  <a:lnTo>
                    <a:pt x="197303" y="131394"/>
                  </a:lnTo>
                  <a:lnTo>
                    <a:pt x="57315" y="131394"/>
                  </a:lnTo>
                  <a:lnTo>
                    <a:pt x="57315" y="51739"/>
                  </a:lnTo>
                  <a:lnTo>
                    <a:pt x="198097" y="51739"/>
                  </a:lnTo>
                  <a:lnTo>
                    <a:pt x="179631" y="25080"/>
                  </a:lnTo>
                  <a:lnTo>
                    <a:pt x="148257" y="6590"/>
                  </a:lnTo>
                  <a:lnTo>
                    <a:pt x="106451" y="0"/>
                  </a:lnTo>
                  <a:close/>
                </a:path>
                <a:path w="206375" h="260985">
                  <a:moveTo>
                    <a:pt x="198097" y="51739"/>
                  </a:moveTo>
                  <a:lnTo>
                    <a:pt x="101612" y="51739"/>
                  </a:lnTo>
                  <a:lnTo>
                    <a:pt x="120968" y="54294"/>
                  </a:lnTo>
                  <a:lnTo>
                    <a:pt x="135616" y="61839"/>
                  </a:lnTo>
                  <a:lnTo>
                    <a:pt x="144893" y="74199"/>
                  </a:lnTo>
                  <a:lnTo>
                    <a:pt x="148060" y="90817"/>
                  </a:lnTo>
                  <a:lnTo>
                    <a:pt x="148132" y="91935"/>
                  </a:lnTo>
                  <a:lnTo>
                    <a:pt x="145067" y="107525"/>
                  </a:lnTo>
                  <a:lnTo>
                    <a:pt x="136174" y="120041"/>
                  </a:lnTo>
                  <a:lnTo>
                    <a:pt x="121906" y="128370"/>
                  </a:lnTo>
                  <a:lnTo>
                    <a:pt x="102717" y="131394"/>
                  </a:lnTo>
                  <a:lnTo>
                    <a:pt x="197303" y="131394"/>
                  </a:lnTo>
                  <a:lnTo>
                    <a:pt x="197955" y="130563"/>
                  </a:lnTo>
                  <a:lnTo>
                    <a:pt x="206118" y="91198"/>
                  </a:lnTo>
                  <a:lnTo>
                    <a:pt x="206197" y="90081"/>
                  </a:lnTo>
                  <a:lnTo>
                    <a:pt x="199352" y="53551"/>
                  </a:lnTo>
                  <a:lnTo>
                    <a:pt x="198097" y="51739"/>
                  </a:lnTo>
                  <a:close/>
                </a:path>
              </a:pathLst>
            </a:custGeom>
            <a:solidFill>
              <a:srgbClr val="FFFFFF"/>
            </a:solidFill>
          </p:spPr>
          <p:txBody>
            <a:bodyPr wrap="square" lIns="0" tIns="0" rIns="0" bIns="0" rtlCol="0"/>
            <a:lstStyle/>
            <a:p>
              <a:endParaRPr lang="en-US" noProof="0"/>
            </a:p>
          </p:txBody>
        </p:sp>
        <p:pic>
          <p:nvPicPr>
            <p:cNvPr id="14" name="object 7">
              <a:extLst>
                <a:ext uri="{FF2B5EF4-FFF2-40B4-BE49-F238E27FC236}">
                  <a16:creationId xmlns:a16="http://schemas.microsoft.com/office/drawing/2014/main" id="{6C4EC485-2AAA-44BC-BB88-128D2FEA6598}"/>
                </a:ext>
              </a:extLst>
            </p:cNvPr>
            <p:cNvPicPr/>
            <p:nvPr/>
          </p:nvPicPr>
          <p:blipFill>
            <a:blip r:embed="rId3" cstate="print"/>
            <a:stretch>
              <a:fillRect/>
            </a:stretch>
          </p:blipFill>
          <p:spPr>
            <a:xfrm>
              <a:off x="1660183" y="5436015"/>
              <a:ext cx="215874" cy="207695"/>
            </a:xfrm>
            <a:prstGeom prst="rect">
              <a:avLst/>
            </a:prstGeom>
          </p:spPr>
        </p:pic>
        <p:pic>
          <p:nvPicPr>
            <p:cNvPr id="17" name="object 8">
              <a:extLst>
                <a:ext uri="{FF2B5EF4-FFF2-40B4-BE49-F238E27FC236}">
                  <a16:creationId xmlns:a16="http://schemas.microsoft.com/office/drawing/2014/main" id="{136349F2-F555-4AA4-9648-94E293DB9591}"/>
                </a:ext>
              </a:extLst>
            </p:cNvPr>
            <p:cNvPicPr/>
            <p:nvPr/>
          </p:nvPicPr>
          <p:blipFill>
            <a:blip r:embed="rId4" cstate="print"/>
            <a:stretch>
              <a:fillRect/>
            </a:stretch>
          </p:blipFill>
          <p:spPr>
            <a:xfrm>
              <a:off x="1912834" y="5436020"/>
              <a:ext cx="182753" cy="203225"/>
            </a:xfrm>
            <a:prstGeom prst="rect">
              <a:avLst/>
            </a:prstGeom>
          </p:spPr>
        </p:pic>
        <p:pic>
          <p:nvPicPr>
            <p:cNvPr id="18" name="object 9">
              <a:extLst>
                <a:ext uri="{FF2B5EF4-FFF2-40B4-BE49-F238E27FC236}">
                  <a16:creationId xmlns:a16="http://schemas.microsoft.com/office/drawing/2014/main" id="{F8079382-6933-4AB6-BC86-1B091CB67CC5}"/>
                </a:ext>
              </a:extLst>
            </p:cNvPr>
            <p:cNvPicPr/>
            <p:nvPr/>
          </p:nvPicPr>
          <p:blipFill>
            <a:blip r:embed="rId5" cstate="print"/>
            <a:stretch>
              <a:fillRect/>
            </a:stretch>
          </p:blipFill>
          <p:spPr>
            <a:xfrm>
              <a:off x="2137657" y="5388736"/>
              <a:ext cx="127304" cy="253860"/>
            </a:xfrm>
            <a:prstGeom prst="rect">
              <a:avLst/>
            </a:prstGeom>
          </p:spPr>
        </p:pic>
        <p:sp>
          <p:nvSpPr>
            <p:cNvPr id="19" name="object 10">
              <a:extLst>
                <a:ext uri="{FF2B5EF4-FFF2-40B4-BE49-F238E27FC236}">
                  <a16:creationId xmlns:a16="http://schemas.microsoft.com/office/drawing/2014/main" id="{C3F93855-5A66-4115-AB18-B19BC87C7687}"/>
                </a:ext>
              </a:extLst>
            </p:cNvPr>
            <p:cNvSpPr/>
            <p:nvPr/>
          </p:nvSpPr>
          <p:spPr>
            <a:xfrm>
              <a:off x="2459452" y="5374970"/>
              <a:ext cx="206375" cy="268605"/>
            </a:xfrm>
            <a:custGeom>
              <a:avLst/>
              <a:gdLst/>
              <a:ahLst/>
              <a:cxnLst/>
              <a:rect l="l" t="t" r="r" b="b"/>
              <a:pathLst>
                <a:path w="206375" h="268604">
                  <a:moveTo>
                    <a:pt x="101612" y="0"/>
                  </a:moveTo>
                  <a:lnTo>
                    <a:pt x="64910" y="5624"/>
                  </a:lnTo>
                  <a:lnTo>
                    <a:pt x="36060" y="21542"/>
                  </a:lnTo>
                  <a:lnTo>
                    <a:pt x="17189" y="46323"/>
                  </a:lnTo>
                  <a:lnTo>
                    <a:pt x="10426" y="78536"/>
                  </a:lnTo>
                  <a:lnTo>
                    <a:pt x="10426" y="79286"/>
                  </a:lnTo>
                  <a:lnTo>
                    <a:pt x="16538" y="111675"/>
                  </a:lnTo>
                  <a:lnTo>
                    <a:pt x="33921" y="133491"/>
                  </a:lnTo>
                  <a:lnTo>
                    <a:pt x="61143" y="148117"/>
                  </a:lnTo>
                  <a:lnTo>
                    <a:pt x="123347" y="166783"/>
                  </a:lnTo>
                  <a:lnTo>
                    <a:pt x="139349" y="174244"/>
                  </a:lnTo>
                  <a:lnTo>
                    <a:pt x="147185" y="182332"/>
                  </a:lnTo>
                  <a:lnTo>
                    <a:pt x="149263" y="192062"/>
                  </a:lnTo>
                  <a:lnTo>
                    <a:pt x="149263" y="192811"/>
                  </a:lnTo>
                  <a:lnTo>
                    <a:pt x="146686" y="203089"/>
                  </a:lnTo>
                  <a:lnTo>
                    <a:pt x="139258" y="210816"/>
                  </a:lnTo>
                  <a:lnTo>
                    <a:pt x="127435" y="215682"/>
                  </a:lnTo>
                  <a:lnTo>
                    <a:pt x="111671" y="217373"/>
                  </a:lnTo>
                  <a:lnTo>
                    <a:pt x="90249" y="215151"/>
                  </a:lnTo>
                  <a:lnTo>
                    <a:pt x="70399" y="208813"/>
                  </a:lnTo>
                  <a:lnTo>
                    <a:pt x="51735" y="198845"/>
                  </a:lnTo>
                  <a:lnTo>
                    <a:pt x="33870" y="185737"/>
                  </a:lnTo>
                  <a:lnTo>
                    <a:pt x="0" y="226314"/>
                  </a:lnTo>
                  <a:lnTo>
                    <a:pt x="24916" y="244603"/>
                  </a:lnTo>
                  <a:lnTo>
                    <a:pt x="52204" y="257622"/>
                  </a:lnTo>
                  <a:lnTo>
                    <a:pt x="81029" y="265408"/>
                  </a:lnTo>
                  <a:lnTo>
                    <a:pt x="110553" y="267995"/>
                  </a:lnTo>
                  <a:lnTo>
                    <a:pt x="149208" y="262650"/>
                  </a:lnTo>
                  <a:lnTo>
                    <a:pt x="179455" y="247011"/>
                  </a:lnTo>
                  <a:lnTo>
                    <a:pt x="199166" y="221671"/>
                  </a:lnTo>
                  <a:lnTo>
                    <a:pt x="206209" y="187223"/>
                  </a:lnTo>
                  <a:lnTo>
                    <a:pt x="206209" y="186486"/>
                  </a:lnTo>
                  <a:lnTo>
                    <a:pt x="184716" y="135534"/>
                  </a:lnTo>
                  <a:lnTo>
                    <a:pt x="123571" y="108318"/>
                  </a:lnTo>
                  <a:lnTo>
                    <a:pt x="95791" y="100505"/>
                  </a:lnTo>
                  <a:lnTo>
                    <a:pt x="78584" y="93289"/>
                  </a:lnTo>
                  <a:lnTo>
                    <a:pt x="69821" y="85027"/>
                  </a:lnTo>
                  <a:lnTo>
                    <a:pt x="67373" y="74079"/>
                  </a:lnTo>
                  <a:lnTo>
                    <a:pt x="67373" y="73329"/>
                  </a:lnTo>
                  <a:lnTo>
                    <a:pt x="69520" y="64439"/>
                  </a:lnTo>
                  <a:lnTo>
                    <a:pt x="75890" y="57227"/>
                  </a:lnTo>
                  <a:lnTo>
                    <a:pt x="86377" y="52389"/>
                  </a:lnTo>
                  <a:lnTo>
                    <a:pt x="100876" y="50622"/>
                  </a:lnTo>
                  <a:lnTo>
                    <a:pt x="117479" y="52384"/>
                  </a:lnTo>
                  <a:lnTo>
                    <a:pt x="134327" y="57462"/>
                  </a:lnTo>
                  <a:lnTo>
                    <a:pt x="151385" y="65543"/>
                  </a:lnTo>
                  <a:lnTo>
                    <a:pt x="168617" y="76314"/>
                  </a:lnTo>
                  <a:lnTo>
                    <a:pt x="198399" y="33134"/>
                  </a:lnTo>
                  <a:lnTo>
                    <a:pt x="177466" y="19004"/>
                  </a:lnTo>
                  <a:lnTo>
                    <a:pt x="154335" y="8609"/>
                  </a:lnTo>
                  <a:lnTo>
                    <a:pt x="129038" y="2192"/>
                  </a:lnTo>
                  <a:lnTo>
                    <a:pt x="101612" y="0"/>
                  </a:lnTo>
                  <a:close/>
                </a:path>
              </a:pathLst>
            </a:custGeom>
            <a:solidFill>
              <a:srgbClr val="FFFFFF"/>
            </a:solidFill>
          </p:spPr>
          <p:txBody>
            <a:bodyPr wrap="square" lIns="0" tIns="0" rIns="0" bIns="0" rtlCol="0"/>
            <a:lstStyle/>
            <a:p>
              <a:endParaRPr lang="en-US" noProof="0"/>
            </a:p>
          </p:txBody>
        </p:sp>
        <p:pic>
          <p:nvPicPr>
            <p:cNvPr id="20" name="object 11">
              <a:extLst>
                <a:ext uri="{FF2B5EF4-FFF2-40B4-BE49-F238E27FC236}">
                  <a16:creationId xmlns:a16="http://schemas.microsoft.com/office/drawing/2014/main" id="{8E13D239-A918-4F40-9028-69E4B180A280}"/>
                </a:ext>
              </a:extLst>
            </p:cNvPr>
            <p:cNvPicPr/>
            <p:nvPr/>
          </p:nvPicPr>
          <p:blipFill>
            <a:blip r:embed="rId6" cstate="print"/>
            <a:stretch>
              <a:fillRect/>
            </a:stretch>
          </p:blipFill>
          <p:spPr>
            <a:xfrm>
              <a:off x="2715567" y="5439741"/>
              <a:ext cx="182753" cy="203225"/>
            </a:xfrm>
            <a:prstGeom prst="rect">
              <a:avLst/>
            </a:prstGeom>
          </p:spPr>
        </p:pic>
        <p:pic>
          <p:nvPicPr>
            <p:cNvPr id="21" name="object 12">
              <a:extLst>
                <a:ext uri="{FF2B5EF4-FFF2-40B4-BE49-F238E27FC236}">
                  <a16:creationId xmlns:a16="http://schemas.microsoft.com/office/drawing/2014/main" id="{C88C72A8-545D-4B89-B5D1-9B0196361421}"/>
                </a:ext>
              </a:extLst>
            </p:cNvPr>
            <p:cNvPicPr/>
            <p:nvPr/>
          </p:nvPicPr>
          <p:blipFill>
            <a:blip r:embed="rId7" cstate="print"/>
            <a:stretch>
              <a:fillRect/>
            </a:stretch>
          </p:blipFill>
          <p:spPr>
            <a:xfrm>
              <a:off x="2940763" y="5436755"/>
              <a:ext cx="161912" cy="206209"/>
            </a:xfrm>
            <a:prstGeom prst="rect">
              <a:avLst/>
            </a:prstGeom>
          </p:spPr>
        </p:pic>
        <p:pic>
          <p:nvPicPr>
            <p:cNvPr id="23" name="object 13">
              <a:extLst>
                <a:ext uri="{FF2B5EF4-FFF2-40B4-BE49-F238E27FC236}">
                  <a16:creationId xmlns:a16="http://schemas.microsoft.com/office/drawing/2014/main" id="{83D8560D-E5D5-4856-ACBB-D4A21E1F7F9A}"/>
                </a:ext>
              </a:extLst>
            </p:cNvPr>
            <p:cNvPicPr/>
            <p:nvPr/>
          </p:nvPicPr>
          <p:blipFill>
            <a:blip r:embed="rId8" cstate="print"/>
            <a:stretch>
              <a:fillRect/>
            </a:stretch>
          </p:blipFill>
          <p:spPr>
            <a:xfrm>
              <a:off x="3132457" y="5388736"/>
              <a:ext cx="127304" cy="253860"/>
            </a:xfrm>
            <a:prstGeom prst="rect">
              <a:avLst/>
            </a:prstGeom>
          </p:spPr>
        </p:pic>
        <p:pic>
          <p:nvPicPr>
            <p:cNvPr id="24" name="object 14">
              <a:extLst>
                <a:ext uri="{FF2B5EF4-FFF2-40B4-BE49-F238E27FC236}">
                  <a16:creationId xmlns:a16="http://schemas.microsoft.com/office/drawing/2014/main" id="{80F08DEE-2D8B-44F1-886A-0399572E38D6}"/>
                </a:ext>
              </a:extLst>
            </p:cNvPr>
            <p:cNvPicPr/>
            <p:nvPr/>
          </p:nvPicPr>
          <p:blipFill>
            <a:blip r:embed="rId9" cstate="print"/>
            <a:stretch>
              <a:fillRect/>
            </a:stretch>
          </p:blipFill>
          <p:spPr>
            <a:xfrm>
              <a:off x="3296987" y="5437506"/>
              <a:ext cx="183502" cy="205460"/>
            </a:xfrm>
            <a:prstGeom prst="rect">
              <a:avLst/>
            </a:prstGeom>
          </p:spPr>
        </p:pic>
        <p:sp>
          <p:nvSpPr>
            <p:cNvPr id="25" name="object 15">
              <a:extLst>
                <a:ext uri="{FF2B5EF4-FFF2-40B4-BE49-F238E27FC236}">
                  <a16:creationId xmlns:a16="http://schemas.microsoft.com/office/drawing/2014/main" id="{DAB312C6-6B65-49F7-A17F-B993166A95EB}"/>
                </a:ext>
              </a:extLst>
            </p:cNvPr>
            <p:cNvSpPr/>
            <p:nvPr/>
          </p:nvSpPr>
          <p:spPr>
            <a:xfrm>
              <a:off x="3537826" y="5367527"/>
              <a:ext cx="59690" cy="271780"/>
            </a:xfrm>
            <a:custGeom>
              <a:avLst/>
              <a:gdLst/>
              <a:ahLst/>
              <a:cxnLst/>
              <a:rect l="l" t="t" r="r" b="b"/>
              <a:pathLst>
                <a:path w="59689" h="271779">
                  <a:moveTo>
                    <a:pt x="58077" y="72212"/>
                  </a:moveTo>
                  <a:lnTo>
                    <a:pt x="1498" y="72212"/>
                  </a:lnTo>
                  <a:lnTo>
                    <a:pt x="1498" y="271716"/>
                  </a:lnTo>
                  <a:lnTo>
                    <a:pt x="58077" y="271716"/>
                  </a:lnTo>
                  <a:lnTo>
                    <a:pt x="58077" y="72212"/>
                  </a:lnTo>
                  <a:close/>
                </a:path>
                <a:path w="59689" h="271779">
                  <a:moveTo>
                    <a:pt x="59550" y="0"/>
                  </a:moveTo>
                  <a:lnTo>
                    <a:pt x="0" y="0"/>
                  </a:lnTo>
                  <a:lnTo>
                    <a:pt x="0" y="50253"/>
                  </a:lnTo>
                  <a:lnTo>
                    <a:pt x="59550" y="50253"/>
                  </a:lnTo>
                  <a:lnTo>
                    <a:pt x="59550" y="0"/>
                  </a:lnTo>
                  <a:close/>
                </a:path>
              </a:pathLst>
            </a:custGeom>
            <a:solidFill>
              <a:srgbClr val="FFFFFF"/>
            </a:solidFill>
          </p:spPr>
          <p:txBody>
            <a:bodyPr wrap="square" lIns="0" tIns="0" rIns="0" bIns="0" rtlCol="0"/>
            <a:lstStyle/>
            <a:p>
              <a:endParaRPr lang="en-US" noProof="0"/>
            </a:p>
          </p:txBody>
        </p:sp>
        <p:pic>
          <p:nvPicPr>
            <p:cNvPr id="26" name="object 16">
              <a:extLst>
                <a:ext uri="{FF2B5EF4-FFF2-40B4-BE49-F238E27FC236}">
                  <a16:creationId xmlns:a16="http://schemas.microsoft.com/office/drawing/2014/main" id="{1459C5B5-9C14-4780-B473-BC22697014CE}"/>
                </a:ext>
              </a:extLst>
            </p:cNvPr>
            <p:cNvPicPr/>
            <p:nvPr/>
          </p:nvPicPr>
          <p:blipFill>
            <a:blip r:embed="rId10" cstate="print"/>
            <a:stretch>
              <a:fillRect/>
            </a:stretch>
          </p:blipFill>
          <p:spPr>
            <a:xfrm>
              <a:off x="3656564" y="5436020"/>
              <a:ext cx="182765" cy="203225"/>
            </a:xfrm>
            <a:prstGeom prst="rect">
              <a:avLst/>
            </a:prstGeom>
          </p:spPr>
        </p:pic>
        <p:pic>
          <p:nvPicPr>
            <p:cNvPr id="27" name="object 17">
              <a:extLst>
                <a:ext uri="{FF2B5EF4-FFF2-40B4-BE49-F238E27FC236}">
                  <a16:creationId xmlns:a16="http://schemas.microsoft.com/office/drawing/2014/main" id="{49521212-7166-4356-A0A2-746811A7CA05}"/>
                </a:ext>
              </a:extLst>
            </p:cNvPr>
            <p:cNvPicPr/>
            <p:nvPr/>
          </p:nvPicPr>
          <p:blipFill>
            <a:blip r:embed="rId11" cstate="print"/>
            <a:stretch>
              <a:fillRect/>
            </a:stretch>
          </p:blipFill>
          <p:spPr>
            <a:xfrm>
              <a:off x="3884013" y="5437506"/>
              <a:ext cx="183502" cy="205460"/>
            </a:xfrm>
            <a:prstGeom prst="rect">
              <a:avLst/>
            </a:prstGeom>
          </p:spPr>
        </p:pic>
        <p:sp>
          <p:nvSpPr>
            <p:cNvPr id="28" name="object 18">
              <a:extLst>
                <a:ext uri="{FF2B5EF4-FFF2-40B4-BE49-F238E27FC236}">
                  <a16:creationId xmlns:a16="http://schemas.microsoft.com/office/drawing/2014/main" id="{6009DAB0-4357-4820-A8CB-3C643EFFE410}"/>
                </a:ext>
              </a:extLst>
            </p:cNvPr>
            <p:cNvSpPr/>
            <p:nvPr/>
          </p:nvSpPr>
          <p:spPr>
            <a:xfrm>
              <a:off x="4123728" y="5367527"/>
              <a:ext cx="306705" cy="275590"/>
            </a:xfrm>
            <a:custGeom>
              <a:avLst/>
              <a:gdLst/>
              <a:ahLst/>
              <a:cxnLst/>
              <a:rect l="l" t="t" r="r" b="b"/>
              <a:pathLst>
                <a:path w="306704" h="275589">
                  <a:moveTo>
                    <a:pt x="209550" y="171589"/>
                  </a:moveTo>
                  <a:lnTo>
                    <a:pt x="201904" y="127381"/>
                  </a:lnTo>
                  <a:lnTo>
                    <a:pt x="195072" y="116497"/>
                  </a:lnTo>
                  <a:lnTo>
                    <a:pt x="185242" y="100876"/>
                  </a:lnTo>
                  <a:lnTo>
                    <a:pt x="181584" y="95059"/>
                  </a:lnTo>
                  <a:lnTo>
                    <a:pt x="152984" y="75539"/>
                  </a:lnTo>
                  <a:lnTo>
                    <a:pt x="152984" y="171589"/>
                  </a:lnTo>
                  <a:lnTo>
                    <a:pt x="152984" y="172339"/>
                  </a:lnTo>
                  <a:lnTo>
                    <a:pt x="149085" y="195084"/>
                  </a:lnTo>
                  <a:lnTo>
                    <a:pt x="138506" y="212445"/>
                  </a:lnTo>
                  <a:lnTo>
                    <a:pt x="122986" y="223532"/>
                  </a:lnTo>
                  <a:lnTo>
                    <a:pt x="104216" y="227418"/>
                  </a:lnTo>
                  <a:lnTo>
                    <a:pt x="85509" y="223481"/>
                  </a:lnTo>
                  <a:lnTo>
                    <a:pt x="70116" y="212305"/>
                  </a:lnTo>
                  <a:lnTo>
                    <a:pt x="59677" y="194919"/>
                  </a:lnTo>
                  <a:lnTo>
                    <a:pt x="55829" y="172339"/>
                  </a:lnTo>
                  <a:lnTo>
                    <a:pt x="55829" y="171589"/>
                  </a:lnTo>
                  <a:lnTo>
                    <a:pt x="59677" y="149009"/>
                  </a:lnTo>
                  <a:lnTo>
                    <a:pt x="70116" y="131622"/>
                  </a:lnTo>
                  <a:lnTo>
                    <a:pt x="85509" y="120459"/>
                  </a:lnTo>
                  <a:lnTo>
                    <a:pt x="104216" y="116497"/>
                  </a:lnTo>
                  <a:lnTo>
                    <a:pt x="122986" y="120459"/>
                  </a:lnTo>
                  <a:lnTo>
                    <a:pt x="138506" y="131622"/>
                  </a:lnTo>
                  <a:lnTo>
                    <a:pt x="149085" y="149009"/>
                  </a:lnTo>
                  <a:lnTo>
                    <a:pt x="152984" y="171589"/>
                  </a:lnTo>
                  <a:lnTo>
                    <a:pt x="152984" y="75539"/>
                  </a:lnTo>
                  <a:lnTo>
                    <a:pt x="152552" y="75234"/>
                  </a:lnTo>
                  <a:lnTo>
                    <a:pt x="118732" y="68491"/>
                  </a:lnTo>
                  <a:lnTo>
                    <a:pt x="98552" y="70942"/>
                  </a:lnTo>
                  <a:lnTo>
                    <a:pt x="81788" y="77711"/>
                  </a:lnTo>
                  <a:lnTo>
                    <a:pt x="67957" y="87972"/>
                  </a:lnTo>
                  <a:lnTo>
                    <a:pt x="56565" y="100876"/>
                  </a:lnTo>
                  <a:lnTo>
                    <a:pt x="56565" y="0"/>
                  </a:lnTo>
                  <a:lnTo>
                    <a:pt x="0" y="0"/>
                  </a:lnTo>
                  <a:lnTo>
                    <a:pt x="0" y="271716"/>
                  </a:lnTo>
                  <a:lnTo>
                    <a:pt x="56565" y="271716"/>
                  </a:lnTo>
                  <a:lnTo>
                    <a:pt x="56565" y="245668"/>
                  </a:lnTo>
                  <a:lnTo>
                    <a:pt x="67691" y="257073"/>
                  </a:lnTo>
                  <a:lnTo>
                    <a:pt x="81368" y="266560"/>
                  </a:lnTo>
                  <a:lnTo>
                    <a:pt x="98183" y="273037"/>
                  </a:lnTo>
                  <a:lnTo>
                    <a:pt x="118732" y="275437"/>
                  </a:lnTo>
                  <a:lnTo>
                    <a:pt x="152869" y="268706"/>
                  </a:lnTo>
                  <a:lnTo>
                    <a:pt x="181876" y="248881"/>
                  </a:lnTo>
                  <a:lnTo>
                    <a:pt x="183870" y="245668"/>
                  </a:lnTo>
                  <a:lnTo>
                    <a:pt x="195237" y="227418"/>
                  </a:lnTo>
                  <a:lnTo>
                    <a:pt x="202006" y="216560"/>
                  </a:lnTo>
                  <a:lnTo>
                    <a:pt x="209550" y="172339"/>
                  </a:lnTo>
                  <a:lnTo>
                    <a:pt x="209550" y="171589"/>
                  </a:lnTo>
                  <a:close/>
                </a:path>
                <a:path w="306704" h="275589">
                  <a:moveTo>
                    <a:pt x="306247" y="0"/>
                  </a:moveTo>
                  <a:lnTo>
                    <a:pt x="249669" y="0"/>
                  </a:lnTo>
                  <a:lnTo>
                    <a:pt x="249669" y="271716"/>
                  </a:lnTo>
                  <a:lnTo>
                    <a:pt x="306247" y="271716"/>
                  </a:lnTo>
                  <a:lnTo>
                    <a:pt x="306247" y="0"/>
                  </a:lnTo>
                  <a:close/>
                </a:path>
              </a:pathLst>
            </a:custGeom>
            <a:solidFill>
              <a:srgbClr val="FFFFFF"/>
            </a:solidFill>
          </p:spPr>
          <p:txBody>
            <a:bodyPr wrap="square" lIns="0" tIns="0" rIns="0" bIns="0" rtlCol="0"/>
            <a:lstStyle/>
            <a:p>
              <a:endParaRPr lang="en-US" noProof="0"/>
            </a:p>
          </p:txBody>
        </p:sp>
        <p:pic>
          <p:nvPicPr>
            <p:cNvPr id="29" name="object 19">
              <a:extLst>
                <a:ext uri="{FF2B5EF4-FFF2-40B4-BE49-F238E27FC236}">
                  <a16:creationId xmlns:a16="http://schemas.microsoft.com/office/drawing/2014/main" id="{2C63A5F4-BC6E-4724-AE78-3545CE8C1402}"/>
                </a:ext>
              </a:extLst>
            </p:cNvPr>
            <p:cNvPicPr/>
            <p:nvPr/>
          </p:nvPicPr>
          <p:blipFill>
            <a:blip r:embed="rId12" cstate="print"/>
            <a:stretch>
              <a:fillRect/>
            </a:stretch>
          </p:blipFill>
          <p:spPr>
            <a:xfrm>
              <a:off x="4480994" y="5436017"/>
              <a:ext cx="195783" cy="207695"/>
            </a:xfrm>
            <a:prstGeom prst="rect">
              <a:avLst/>
            </a:prstGeom>
          </p:spPr>
        </p:pic>
        <p:sp>
          <p:nvSpPr>
            <p:cNvPr id="30" name="object 20">
              <a:extLst>
                <a:ext uri="{FF2B5EF4-FFF2-40B4-BE49-F238E27FC236}">
                  <a16:creationId xmlns:a16="http://schemas.microsoft.com/office/drawing/2014/main" id="{5276F13F-B046-4080-A1BA-3B114E86B7D3}"/>
                </a:ext>
              </a:extLst>
            </p:cNvPr>
            <p:cNvSpPr/>
            <p:nvPr/>
          </p:nvSpPr>
          <p:spPr>
            <a:xfrm>
              <a:off x="4840942" y="5374970"/>
              <a:ext cx="206375" cy="268605"/>
            </a:xfrm>
            <a:custGeom>
              <a:avLst/>
              <a:gdLst/>
              <a:ahLst/>
              <a:cxnLst/>
              <a:rect l="l" t="t" r="r" b="b"/>
              <a:pathLst>
                <a:path w="206375" h="268604">
                  <a:moveTo>
                    <a:pt x="101612" y="0"/>
                  </a:moveTo>
                  <a:lnTo>
                    <a:pt x="64902" y="5624"/>
                  </a:lnTo>
                  <a:lnTo>
                    <a:pt x="36048" y="21542"/>
                  </a:lnTo>
                  <a:lnTo>
                    <a:pt x="17177" y="46323"/>
                  </a:lnTo>
                  <a:lnTo>
                    <a:pt x="10414" y="78536"/>
                  </a:lnTo>
                  <a:lnTo>
                    <a:pt x="10414" y="79286"/>
                  </a:lnTo>
                  <a:lnTo>
                    <a:pt x="16526" y="111675"/>
                  </a:lnTo>
                  <a:lnTo>
                    <a:pt x="33910" y="133491"/>
                  </a:lnTo>
                  <a:lnTo>
                    <a:pt x="61136" y="148117"/>
                  </a:lnTo>
                  <a:lnTo>
                    <a:pt x="123340" y="166783"/>
                  </a:lnTo>
                  <a:lnTo>
                    <a:pt x="139338" y="174244"/>
                  </a:lnTo>
                  <a:lnTo>
                    <a:pt x="147173" y="182332"/>
                  </a:lnTo>
                  <a:lnTo>
                    <a:pt x="149250" y="192062"/>
                  </a:lnTo>
                  <a:lnTo>
                    <a:pt x="149250" y="192811"/>
                  </a:lnTo>
                  <a:lnTo>
                    <a:pt x="146673" y="203089"/>
                  </a:lnTo>
                  <a:lnTo>
                    <a:pt x="139245" y="210816"/>
                  </a:lnTo>
                  <a:lnTo>
                    <a:pt x="127422" y="215682"/>
                  </a:lnTo>
                  <a:lnTo>
                    <a:pt x="111658" y="217373"/>
                  </a:lnTo>
                  <a:lnTo>
                    <a:pt x="90234" y="215151"/>
                  </a:lnTo>
                  <a:lnTo>
                    <a:pt x="70381" y="208813"/>
                  </a:lnTo>
                  <a:lnTo>
                    <a:pt x="51716" y="198845"/>
                  </a:lnTo>
                  <a:lnTo>
                    <a:pt x="33858" y="185737"/>
                  </a:lnTo>
                  <a:lnTo>
                    <a:pt x="0" y="226314"/>
                  </a:lnTo>
                  <a:lnTo>
                    <a:pt x="24908" y="244603"/>
                  </a:lnTo>
                  <a:lnTo>
                    <a:pt x="52193" y="257622"/>
                  </a:lnTo>
                  <a:lnTo>
                    <a:pt x="81017" y="265408"/>
                  </a:lnTo>
                  <a:lnTo>
                    <a:pt x="110540" y="267995"/>
                  </a:lnTo>
                  <a:lnTo>
                    <a:pt x="149200" y="262650"/>
                  </a:lnTo>
                  <a:lnTo>
                    <a:pt x="179447" y="247011"/>
                  </a:lnTo>
                  <a:lnTo>
                    <a:pt x="199155" y="221671"/>
                  </a:lnTo>
                  <a:lnTo>
                    <a:pt x="206197" y="187223"/>
                  </a:lnTo>
                  <a:lnTo>
                    <a:pt x="206197" y="186486"/>
                  </a:lnTo>
                  <a:lnTo>
                    <a:pt x="184700" y="135534"/>
                  </a:lnTo>
                  <a:lnTo>
                    <a:pt x="123571" y="108318"/>
                  </a:lnTo>
                  <a:lnTo>
                    <a:pt x="95783" y="100505"/>
                  </a:lnTo>
                  <a:lnTo>
                    <a:pt x="78573" y="93289"/>
                  </a:lnTo>
                  <a:lnTo>
                    <a:pt x="69808" y="85027"/>
                  </a:lnTo>
                  <a:lnTo>
                    <a:pt x="67360" y="74079"/>
                  </a:lnTo>
                  <a:lnTo>
                    <a:pt x="67360" y="73329"/>
                  </a:lnTo>
                  <a:lnTo>
                    <a:pt x="69507" y="64439"/>
                  </a:lnTo>
                  <a:lnTo>
                    <a:pt x="75877" y="57227"/>
                  </a:lnTo>
                  <a:lnTo>
                    <a:pt x="86364" y="52389"/>
                  </a:lnTo>
                  <a:lnTo>
                    <a:pt x="100863" y="50622"/>
                  </a:lnTo>
                  <a:lnTo>
                    <a:pt x="117466" y="52384"/>
                  </a:lnTo>
                  <a:lnTo>
                    <a:pt x="134315" y="57462"/>
                  </a:lnTo>
                  <a:lnTo>
                    <a:pt x="151373" y="65543"/>
                  </a:lnTo>
                  <a:lnTo>
                    <a:pt x="168605" y="76314"/>
                  </a:lnTo>
                  <a:lnTo>
                    <a:pt x="198386" y="33134"/>
                  </a:lnTo>
                  <a:lnTo>
                    <a:pt x="177454" y="19004"/>
                  </a:lnTo>
                  <a:lnTo>
                    <a:pt x="154324" y="8609"/>
                  </a:lnTo>
                  <a:lnTo>
                    <a:pt x="129031" y="2192"/>
                  </a:lnTo>
                  <a:lnTo>
                    <a:pt x="101612" y="0"/>
                  </a:lnTo>
                  <a:close/>
                </a:path>
              </a:pathLst>
            </a:custGeom>
            <a:solidFill>
              <a:srgbClr val="FFFFFF"/>
            </a:solidFill>
          </p:spPr>
          <p:txBody>
            <a:bodyPr wrap="square" lIns="0" tIns="0" rIns="0" bIns="0" rtlCol="0"/>
            <a:lstStyle/>
            <a:p>
              <a:endParaRPr lang="en-US" noProof="0"/>
            </a:p>
          </p:txBody>
        </p:sp>
        <p:pic>
          <p:nvPicPr>
            <p:cNvPr id="31" name="object 21">
              <a:extLst>
                <a:ext uri="{FF2B5EF4-FFF2-40B4-BE49-F238E27FC236}">
                  <a16:creationId xmlns:a16="http://schemas.microsoft.com/office/drawing/2014/main" id="{964E3F4D-BC74-4AD4-8747-B78B7C60CF2A}"/>
                </a:ext>
              </a:extLst>
            </p:cNvPr>
            <p:cNvPicPr/>
            <p:nvPr/>
          </p:nvPicPr>
          <p:blipFill>
            <a:blip r:embed="rId13" cstate="print"/>
            <a:stretch>
              <a:fillRect/>
            </a:stretch>
          </p:blipFill>
          <p:spPr>
            <a:xfrm>
              <a:off x="5077213" y="5436015"/>
              <a:ext cx="215887" cy="207695"/>
            </a:xfrm>
            <a:prstGeom prst="rect">
              <a:avLst/>
            </a:prstGeom>
          </p:spPr>
        </p:pic>
        <p:sp>
          <p:nvSpPr>
            <p:cNvPr id="32" name="object 22">
              <a:extLst>
                <a:ext uri="{FF2B5EF4-FFF2-40B4-BE49-F238E27FC236}">
                  <a16:creationId xmlns:a16="http://schemas.microsoft.com/office/drawing/2014/main" id="{FF9AC8DC-7540-43E1-8C80-B8F2108CF0B2}"/>
                </a:ext>
              </a:extLst>
            </p:cNvPr>
            <p:cNvSpPr/>
            <p:nvPr/>
          </p:nvSpPr>
          <p:spPr>
            <a:xfrm>
              <a:off x="5332476" y="5367527"/>
              <a:ext cx="57150" cy="271780"/>
            </a:xfrm>
            <a:custGeom>
              <a:avLst/>
              <a:gdLst/>
              <a:ahLst/>
              <a:cxnLst/>
              <a:rect l="l" t="t" r="r" b="b"/>
              <a:pathLst>
                <a:path w="57150" h="271779">
                  <a:moveTo>
                    <a:pt x="56578" y="0"/>
                  </a:moveTo>
                  <a:lnTo>
                    <a:pt x="0" y="0"/>
                  </a:lnTo>
                  <a:lnTo>
                    <a:pt x="0" y="271716"/>
                  </a:lnTo>
                  <a:lnTo>
                    <a:pt x="56578" y="271716"/>
                  </a:lnTo>
                  <a:lnTo>
                    <a:pt x="56578" y="0"/>
                  </a:lnTo>
                  <a:close/>
                </a:path>
              </a:pathLst>
            </a:custGeom>
            <a:solidFill>
              <a:srgbClr val="FFFFFF"/>
            </a:solidFill>
          </p:spPr>
          <p:txBody>
            <a:bodyPr wrap="square" lIns="0" tIns="0" rIns="0" bIns="0" rtlCol="0"/>
            <a:lstStyle/>
            <a:p>
              <a:endParaRPr lang="en-US" noProof="0"/>
            </a:p>
          </p:txBody>
        </p:sp>
        <p:pic>
          <p:nvPicPr>
            <p:cNvPr id="33" name="object 23">
              <a:extLst>
                <a:ext uri="{FF2B5EF4-FFF2-40B4-BE49-F238E27FC236}">
                  <a16:creationId xmlns:a16="http://schemas.microsoft.com/office/drawing/2014/main" id="{52B3C5EC-C33C-42F4-A187-AF6825B861C9}"/>
                </a:ext>
              </a:extLst>
            </p:cNvPr>
            <p:cNvPicPr/>
            <p:nvPr/>
          </p:nvPicPr>
          <p:blipFill>
            <a:blip r:embed="rId14" cstate="print"/>
            <a:stretch>
              <a:fillRect/>
            </a:stretch>
          </p:blipFill>
          <p:spPr>
            <a:xfrm>
              <a:off x="5448251" y="5439741"/>
              <a:ext cx="182765" cy="203225"/>
            </a:xfrm>
            <a:prstGeom prst="rect">
              <a:avLst/>
            </a:prstGeom>
          </p:spPr>
        </p:pic>
        <p:pic>
          <p:nvPicPr>
            <p:cNvPr id="34" name="object 24">
              <a:extLst>
                <a:ext uri="{FF2B5EF4-FFF2-40B4-BE49-F238E27FC236}">
                  <a16:creationId xmlns:a16="http://schemas.microsoft.com/office/drawing/2014/main" id="{3A81E2B9-D818-4D27-AD2A-13F3EED64142}"/>
                </a:ext>
              </a:extLst>
            </p:cNvPr>
            <p:cNvPicPr/>
            <p:nvPr/>
          </p:nvPicPr>
          <p:blipFill>
            <a:blip r:embed="rId15" cstate="print"/>
            <a:stretch>
              <a:fillRect/>
            </a:stretch>
          </p:blipFill>
          <p:spPr>
            <a:xfrm>
              <a:off x="5674569" y="5388736"/>
              <a:ext cx="127292" cy="253860"/>
            </a:xfrm>
            <a:prstGeom prst="rect">
              <a:avLst/>
            </a:prstGeom>
          </p:spPr>
        </p:pic>
        <p:sp>
          <p:nvSpPr>
            <p:cNvPr id="35" name="object 25">
              <a:extLst>
                <a:ext uri="{FF2B5EF4-FFF2-40B4-BE49-F238E27FC236}">
                  <a16:creationId xmlns:a16="http://schemas.microsoft.com/office/drawing/2014/main" id="{3A841CF1-D92A-48C9-BDDB-74F90F309E4B}"/>
                </a:ext>
              </a:extLst>
            </p:cNvPr>
            <p:cNvSpPr/>
            <p:nvPr/>
          </p:nvSpPr>
          <p:spPr>
            <a:xfrm>
              <a:off x="5852122" y="5367527"/>
              <a:ext cx="59690" cy="271780"/>
            </a:xfrm>
            <a:custGeom>
              <a:avLst/>
              <a:gdLst/>
              <a:ahLst/>
              <a:cxnLst/>
              <a:rect l="l" t="t" r="r" b="b"/>
              <a:pathLst>
                <a:path w="59689" h="271779">
                  <a:moveTo>
                    <a:pt x="58064" y="72212"/>
                  </a:moveTo>
                  <a:lnTo>
                    <a:pt x="1485" y="72212"/>
                  </a:lnTo>
                  <a:lnTo>
                    <a:pt x="1485" y="271716"/>
                  </a:lnTo>
                  <a:lnTo>
                    <a:pt x="58064" y="271716"/>
                  </a:lnTo>
                  <a:lnTo>
                    <a:pt x="58064" y="72212"/>
                  </a:lnTo>
                  <a:close/>
                </a:path>
                <a:path w="59689" h="271779">
                  <a:moveTo>
                    <a:pt x="59563" y="0"/>
                  </a:moveTo>
                  <a:lnTo>
                    <a:pt x="0" y="0"/>
                  </a:lnTo>
                  <a:lnTo>
                    <a:pt x="0" y="50253"/>
                  </a:lnTo>
                  <a:lnTo>
                    <a:pt x="59563" y="50253"/>
                  </a:lnTo>
                  <a:lnTo>
                    <a:pt x="59563" y="0"/>
                  </a:lnTo>
                  <a:close/>
                </a:path>
              </a:pathLst>
            </a:custGeom>
            <a:solidFill>
              <a:srgbClr val="FFFFFF"/>
            </a:solidFill>
          </p:spPr>
          <p:txBody>
            <a:bodyPr wrap="square" lIns="0" tIns="0" rIns="0" bIns="0" rtlCol="0"/>
            <a:lstStyle/>
            <a:p>
              <a:endParaRPr lang="en-US" noProof="0"/>
            </a:p>
          </p:txBody>
        </p:sp>
        <p:pic>
          <p:nvPicPr>
            <p:cNvPr id="36" name="object 26">
              <a:extLst>
                <a:ext uri="{FF2B5EF4-FFF2-40B4-BE49-F238E27FC236}">
                  <a16:creationId xmlns:a16="http://schemas.microsoft.com/office/drawing/2014/main" id="{59C669C4-C40B-4D61-8657-F325F2906A24}"/>
                </a:ext>
              </a:extLst>
            </p:cNvPr>
            <p:cNvPicPr/>
            <p:nvPr/>
          </p:nvPicPr>
          <p:blipFill>
            <a:blip r:embed="rId16" cstate="print"/>
            <a:stretch>
              <a:fillRect/>
            </a:stretch>
          </p:blipFill>
          <p:spPr>
            <a:xfrm>
              <a:off x="5961186" y="5436015"/>
              <a:ext cx="215887" cy="207695"/>
            </a:xfrm>
            <a:prstGeom prst="rect">
              <a:avLst/>
            </a:prstGeom>
          </p:spPr>
        </p:pic>
        <p:pic>
          <p:nvPicPr>
            <p:cNvPr id="37" name="object 27">
              <a:extLst>
                <a:ext uri="{FF2B5EF4-FFF2-40B4-BE49-F238E27FC236}">
                  <a16:creationId xmlns:a16="http://schemas.microsoft.com/office/drawing/2014/main" id="{0672648E-70E3-4A86-BF7F-0627E4CE954D}"/>
                </a:ext>
              </a:extLst>
            </p:cNvPr>
            <p:cNvPicPr/>
            <p:nvPr/>
          </p:nvPicPr>
          <p:blipFill>
            <a:blip r:embed="rId17" cstate="print"/>
            <a:stretch>
              <a:fillRect/>
            </a:stretch>
          </p:blipFill>
          <p:spPr>
            <a:xfrm>
              <a:off x="6225475" y="5436020"/>
              <a:ext cx="182765" cy="203225"/>
            </a:xfrm>
            <a:prstGeom prst="rect">
              <a:avLst/>
            </a:prstGeom>
          </p:spPr>
        </p:pic>
        <p:pic>
          <p:nvPicPr>
            <p:cNvPr id="38" name="object 28">
              <a:extLst>
                <a:ext uri="{FF2B5EF4-FFF2-40B4-BE49-F238E27FC236}">
                  <a16:creationId xmlns:a16="http://schemas.microsoft.com/office/drawing/2014/main" id="{536A7264-6689-496A-AEEC-635A4B5983AF}"/>
                </a:ext>
              </a:extLst>
            </p:cNvPr>
            <p:cNvPicPr/>
            <p:nvPr/>
          </p:nvPicPr>
          <p:blipFill>
            <a:blip r:embed="rId18" cstate="print"/>
            <a:stretch>
              <a:fillRect/>
            </a:stretch>
          </p:blipFill>
          <p:spPr>
            <a:xfrm>
              <a:off x="6449196" y="5436755"/>
              <a:ext cx="161912" cy="206209"/>
            </a:xfrm>
            <a:prstGeom prst="rect">
              <a:avLst/>
            </a:prstGeom>
          </p:spPr>
        </p:pic>
      </p:grpSp>
      <p:sp>
        <p:nvSpPr>
          <p:cNvPr id="2" name="TextBox 1">
            <a:extLst>
              <a:ext uri="{FF2B5EF4-FFF2-40B4-BE49-F238E27FC236}">
                <a16:creationId xmlns:a16="http://schemas.microsoft.com/office/drawing/2014/main" id="{C75C5B61-3094-6973-C38D-A6CBE523DA8F}"/>
              </a:ext>
            </a:extLst>
          </p:cNvPr>
          <p:cNvSpPr txBox="1"/>
          <p:nvPr userDrawn="1"/>
        </p:nvSpPr>
        <p:spPr>
          <a:xfrm>
            <a:off x="11050682" y="6297281"/>
            <a:ext cx="426399" cy="184666"/>
          </a:xfrm>
          <a:prstGeom prst="rect">
            <a:avLst/>
          </a:prstGeom>
          <a:noFill/>
        </p:spPr>
        <p:txBody>
          <a:bodyPr wrap="none" lIns="0" tIns="0" rIns="0" bIns="0" rtlCol="0">
            <a:spAutoFit/>
          </a:bodyPr>
          <a:lstStyle/>
          <a:p>
            <a:pPr algn="l"/>
            <a:r>
              <a:rPr lang="en-GB" sz="1200" b="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 DSS</a:t>
            </a:r>
            <a:endParaRPr lang="en-US" sz="1200" b="0" i="0">
              <a:solidFill>
                <a:schemeClr val="bg1"/>
              </a:solidFill>
            </a:endParaRPr>
          </a:p>
        </p:txBody>
      </p:sp>
    </p:spTree>
    <p:extLst>
      <p:ext uri="{BB962C8B-B14F-4D97-AF65-F5344CB8AC3E}">
        <p14:creationId xmlns:p14="http://schemas.microsoft.com/office/powerpoint/2010/main" val="744851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_grey_DSS legacy">
    <p:bg>
      <p:bgPr>
        <a:solidFill>
          <a:srgbClr val="D9D9D9"/>
        </a:solidFill>
        <a:effectLst/>
      </p:bgPr>
    </p:bg>
    <p:spTree>
      <p:nvGrpSpPr>
        <p:cNvPr id="1" name=""/>
        <p:cNvGrpSpPr/>
        <p:nvPr/>
      </p:nvGrpSpPr>
      <p:grpSpPr>
        <a:xfrm>
          <a:off x="0" y="0"/>
          <a:ext cx="0" cy="0"/>
          <a:chOff x="0" y="0"/>
          <a:chExt cx="0" cy="0"/>
        </a:xfrm>
      </p:grpSpPr>
      <p:sp>
        <p:nvSpPr>
          <p:cNvPr id="16" name="Forme libre : forme 15">
            <a:extLst>
              <a:ext uri="{FF2B5EF4-FFF2-40B4-BE49-F238E27FC236}">
                <a16:creationId xmlns:a16="http://schemas.microsoft.com/office/drawing/2014/main" id="{58088980-67E5-41CB-9A4A-B03AFE4E1020}"/>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3" y="414338"/>
            <a:ext cx="11299825" cy="325437"/>
          </a:xfrm>
          <a:prstGeom prst="rect">
            <a:avLst/>
          </a:prstGeom>
        </p:spPr>
        <p:txBody>
          <a:bodyPr lIns="0" anchor="ctr"/>
          <a:lstStyle>
            <a:lvl1pPr marL="0" indent="0">
              <a:buFontTx/>
              <a:buNone/>
              <a:defRPr sz="1400" cap="all" spc="100" baseline="0">
                <a:solidFill>
                  <a:schemeClr val="tx2"/>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spc="100" baseline="0" dirty="0">
                <a:solidFill>
                  <a:schemeClr val="tx2"/>
                </a:solidFill>
              </a:defRPr>
            </a:lvl1pPr>
          </a:lstStyle>
          <a:p>
            <a:pPr marL="228600" lvl="0" indent="-228600"/>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pic>
        <p:nvPicPr>
          <p:cNvPr id="22" name="Image 21">
            <a:extLst>
              <a:ext uri="{FF2B5EF4-FFF2-40B4-BE49-F238E27FC236}">
                <a16:creationId xmlns:a16="http://schemas.microsoft.com/office/drawing/2014/main" id="{2F202A9E-89F0-4EBE-98D9-A0D56781C1E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34974" y="6303300"/>
            <a:ext cx="3178275" cy="155722"/>
          </a:xfrm>
          <a:prstGeom prst="rect">
            <a:avLst/>
          </a:prstGeom>
        </p:spPr>
      </p:pic>
      <p:sp>
        <p:nvSpPr>
          <p:cNvPr id="24" name="Espace réservé du texte 4">
            <a:extLst>
              <a:ext uri="{FF2B5EF4-FFF2-40B4-BE49-F238E27FC236}">
                <a16:creationId xmlns:a16="http://schemas.microsoft.com/office/drawing/2014/main" id="{81DA3E96-CF7C-4666-ACFC-AB3DC8722C52}"/>
              </a:ext>
            </a:extLst>
          </p:cNvPr>
          <p:cNvSpPr>
            <a:spLocks noGrp="1"/>
          </p:cNvSpPr>
          <p:nvPr>
            <p:ph type="body" sz="quarter" idx="12"/>
          </p:nvPr>
        </p:nvSpPr>
        <p:spPr>
          <a:xfrm>
            <a:off x="3679895" y="2125244"/>
            <a:ext cx="7370787" cy="396001"/>
          </a:xfrm>
          <a:prstGeom prst="rect">
            <a:avLst/>
          </a:prstGeom>
        </p:spPr>
        <p:txBody>
          <a:bodyPr lIns="0" anchor="t"/>
          <a:lstStyle>
            <a:lvl1pPr>
              <a:defRPr lang="fr-FR" sz="1600" spc="100" baseline="0" smtClean="0">
                <a:solidFill>
                  <a:schemeClr val="accent6"/>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6" name="Espace réservé du texte 4">
            <a:extLst>
              <a:ext uri="{FF2B5EF4-FFF2-40B4-BE49-F238E27FC236}">
                <a16:creationId xmlns:a16="http://schemas.microsoft.com/office/drawing/2014/main" id="{E3A04A4F-2175-4C38-9071-376EFB9D1C9A}"/>
              </a:ext>
            </a:extLst>
          </p:cNvPr>
          <p:cNvSpPr>
            <a:spLocks noGrp="1"/>
          </p:cNvSpPr>
          <p:nvPr>
            <p:ph type="body" sz="quarter" idx="13"/>
          </p:nvPr>
        </p:nvSpPr>
        <p:spPr>
          <a:xfrm>
            <a:off x="3679895" y="2619887"/>
            <a:ext cx="7370787" cy="396001"/>
          </a:xfrm>
          <a:prstGeom prst="rect">
            <a:avLst/>
          </a:prstGeom>
        </p:spPr>
        <p:txBody>
          <a:bodyPr lIns="0" anchor="t"/>
          <a:lstStyle>
            <a:lvl1pPr>
              <a:defRPr lang="fr-FR" sz="1600" spc="100" baseline="0" smtClean="0">
                <a:solidFill>
                  <a:schemeClr val="accent6"/>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38" name="Espace réservé du texte 4">
            <a:extLst>
              <a:ext uri="{FF2B5EF4-FFF2-40B4-BE49-F238E27FC236}">
                <a16:creationId xmlns:a16="http://schemas.microsoft.com/office/drawing/2014/main" id="{8F591C4F-C47C-409F-893F-54717A4F0F7C}"/>
              </a:ext>
            </a:extLst>
          </p:cNvPr>
          <p:cNvSpPr>
            <a:spLocks noGrp="1"/>
          </p:cNvSpPr>
          <p:nvPr>
            <p:ph type="body" sz="quarter" idx="14"/>
          </p:nvPr>
        </p:nvSpPr>
        <p:spPr>
          <a:xfrm>
            <a:off x="3679895" y="3114530"/>
            <a:ext cx="7370787" cy="396001"/>
          </a:xfrm>
          <a:prstGeom prst="rect">
            <a:avLst/>
          </a:prstGeom>
        </p:spPr>
        <p:txBody>
          <a:bodyPr lIns="0" anchor="t"/>
          <a:lstStyle>
            <a:lvl1pPr>
              <a:defRPr lang="fr-FR" sz="1600" spc="100" baseline="0" smtClean="0">
                <a:solidFill>
                  <a:schemeClr val="accent6"/>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39" name="Espace réservé du texte 4">
            <a:extLst>
              <a:ext uri="{FF2B5EF4-FFF2-40B4-BE49-F238E27FC236}">
                <a16:creationId xmlns:a16="http://schemas.microsoft.com/office/drawing/2014/main" id="{5C20C0AC-1BA1-4812-BF45-E671934EEE5E}"/>
              </a:ext>
            </a:extLst>
          </p:cNvPr>
          <p:cNvSpPr>
            <a:spLocks noGrp="1"/>
          </p:cNvSpPr>
          <p:nvPr>
            <p:ph type="body" sz="quarter" idx="15"/>
          </p:nvPr>
        </p:nvSpPr>
        <p:spPr>
          <a:xfrm>
            <a:off x="3679895" y="3609173"/>
            <a:ext cx="7370787" cy="396001"/>
          </a:xfrm>
          <a:prstGeom prst="rect">
            <a:avLst/>
          </a:prstGeom>
        </p:spPr>
        <p:txBody>
          <a:bodyPr lIns="0" anchor="t"/>
          <a:lstStyle>
            <a:lvl1pPr>
              <a:defRPr lang="fr-FR" sz="1600" spc="100" baseline="0" smtClean="0">
                <a:solidFill>
                  <a:schemeClr val="accent6"/>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40" name="Espace réservé du texte 4">
            <a:extLst>
              <a:ext uri="{FF2B5EF4-FFF2-40B4-BE49-F238E27FC236}">
                <a16:creationId xmlns:a16="http://schemas.microsoft.com/office/drawing/2014/main" id="{F0B46684-D71A-4607-9427-B8913C63D2F5}"/>
              </a:ext>
            </a:extLst>
          </p:cNvPr>
          <p:cNvSpPr>
            <a:spLocks noGrp="1"/>
          </p:cNvSpPr>
          <p:nvPr>
            <p:ph type="body" sz="quarter" idx="16"/>
          </p:nvPr>
        </p:nvSpPr>
        <p:spPr>
          <a:xfrm>
            <a:off x="3679895" y="4103816"/>
            <a:ext cx="7370787" cy="396001"/>
          </a:xfrm>
          <a:prstGeom prst="rect">
            <a:avLst/>
          </a:prstGeom>
        </p:spPr>
        <p:txBody>
          <a:bodyPr lIns="0" anchor="t"/>
          <a:lstStyle>
            <a:lvl1pPr>
              <a:defRPr lang="fr-FR" sz="1600" spc="100" baseline="0" smtClean="0">
                <a:solidFill>
                  <a:schemeClr val="accent6"/>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41" name="Espace réservé du texte 4">
            <a:extLst>
              <a:ext uri="{FF2B5EF4-FFF2-40B4-BE49-F238E27FC236}">
                <a16:creationId xmlns:a16="http://schemas.microsoft.com/office/drawing/2014/main" id="{49CE2DC9-D325-498F-93B0-8E189110CCE7}"/>
              </a:ext>
            </a:extLst>
          </p:cNvPr>
          <p:cNvSpPr>
            <a:spLocks noGrp="1"/>
          </p:cNvSpPr>
          <p:nvPr>
            <p:ph type="body" sz="quarter" idx="17"/>
          </p:nvPr>
        </p:nvSpPr>
        <p:spPr>
          <a:xfrm>
            <a:off x="3679895" y="4598459"/>
            <a:ext cx="7370787" cy="396001"/>
          </a:xfrm>
          <a:prstGeom prst="rect">
            <a:avLst/>
          </a:prstGeom>
        </p:spPr>
        <p:txBody>
          <a:bodyPr lIns="0" anchor="t"/>
          <a:lstStyle>
            <a:lvl1pPr>
              <a:defRPr lang="fr-FR" sz="1600" spc="100" baseline="0" smtClean="0">
                <a:solidFill>
                  <a:schemeClr val="accent6"/>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42" name="Espace réservé du texte 4">
            <a:extLst>
              <a:ext uri="{FF2B5EF4-FFF2-40B4-BE49-F238E27FC236}">
                <a16:creationId xmlns:a16="http://schemas.microsoft.com/office/drawing/2014/main" id="{4CF2DA20-2CBB-42C9-98E4-D12CC3E92638}"/>
              </a:ext>
            </a:extLst>
          </p:cNvPr>
          <p:cNvSpPr>
            <a:spLocks noGrp="1"/>
          </p:cNvSpPr>
          <p:nvPr>
            <p:ph type="body" sz="quarter" idx="18"/>
          </p:nvPr>
        </p:nvSpPr>
        <p:spPr>
          <a:xfrm>
            <a:off x="3679895" y="5093101"/>
            <a:ext cx="7370787" cy="396001"/>
          </a:xfrm>
          <a:prstGeom prst="rect">
            <a:avLst/>
          </a:prstGeom>
        </p:spPr>
        <p:txBody>
          <a:bodyPr lIns="0" anchor="t"/>
          <a:lstStyle>
            <a:lvl1pPr>
              <a:defRPr lang="fr-FR" sz="1600" spc="100" baseline="0" smtClean="0">
                <a:solidFill>
                  <a:schemeClr val="accent6"/>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43" name="Espace réservé du texte 4">
            <a:extLst>
              <a:ext uri="{FF2B5EF4-FFF2-40B4-BE49-F238E27FC236}">
                <a16:creationId xmlns:a16="http://schemas.microsoft.com/office/drawing/2014/main" id="{030EB4B0-3116-4E14-91E6-9E90B6CB67E4}"/>
              </a:ext>
            </a:extLst>
          </p:cNvPr>
          <p:cNvSpPr>
            <a:spLocks noGrp="1"/>
          </p:cNvSpPr>
          <p:nvPr>
            <p:ph type="body" sz="quarter" idx="19" hasCustomPrompt="1"/>
          </p:nvPr>
        </p:nvSpPr>
        <p:spPr>
          <a:xfrm>
            <a:off x="3110871" y="2125244"/>
            <a:ext cx="384008" cy="396001"/>
          </a:xfrm>
          <a:prstGeom prst="rect">
            <a:avLst/>
          </a:prstGeom>
          <a:solidFill>
            <a:schemeClr val="bg1"/>
          </a:solidFill>
        </p:spPr>
        <p:txBody>
          <a:bodyPr lIns="0" rIns="0" anchor="t"/>
          <a:lstStyle>
            <a:lvl1pPr algn="ctr">
              <a:defRPr lang="fr-FR" sz="1600" spc="100" baseline="0" smtClean="0">
                <a:solidFill>
                  <a:schemeClr val="tx2"/>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44" name="Espace réservé du texte 4">
            <a:extLst>
              <a:ext uri="{FF2B5EF4-FFF2-40B4-BE49-F238E27FC236}">
                <a16:creationId xmlns:a16="http://schemas.microsoft.com/office/drawing/2014/main" id="{749F4CCF-3D31-4288-989A-FACCB93B6BC1}"/>
              </a:ext>
            </a:extLst>
          </p:cNvPr>
          <p:cNvSpPr>
            <a:spLocks noGrp="1"/>
          </p:cNvSpPr>
          <p:nvPr>
            <p:ph type="body" sz="quarter" idx="20" hasCustomPrompt="1"/>
          </p:nvPr>
        </p:nvSpPr>
        <p:spPr>
          <a:xfrm>
            <a:off x="3110871" y="2619887"/>
            <a:ext cx="384008" cy="396001"/>
          </a:xfrm>
          <a:prstGeom prst="rect">
            <a:avLst/>
          </a:prstGeom>
          <a:solidFill>
            <a:schemeClr val="tx2"/>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45" name="Espace réservé du texte 4">
            <a:extLst>
              <a:ext uri="{FF2B5EF4-FFF2-40B4-BE49-F238E27FC236}">
                <a16:creationId xmlns:a16="http://schemas.microsoft.com/office/drawing/2014/main" id="{5BEC92FF-C63D-4784-A2E1-EEF4881064FB}"/>
              </a:ext>
            </a:extLst>
          </p:cNvPr>
          <p:cNvSpPr>
            <a:spLocks noGrp="1"/>
          </p:cNvSpPr>
          <p:nvPr>
            <p:ph type="body" sz="quarter" idx="21" hasCustomPrompt="1"/>
          </p:nvPr>
        </p:nvSpPr>
        <p:spPr>
          <a:xfrm>
            <a:off x="3110871" y="3114530"/>
            <a:ext cx="384008" cy="396001"/>
          </a:xfrm>
          <a:prstGeom prst="rect">
            <a:avLst/>
          </a:prstGeom>
          <a:solidFill>
            <a:schemeClr val="tx2"/>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46" name="Espace réservé du texte 4">
            <a:extLst>
              <a:ext uri="{FF2B5EF4-FFF2-40B4-BE49-F238E27FC236}">
                <a16:creationId xmlns:a16="http://schemas.microsoft.com/office/drawing/2014/main" id="{9B6B511B-2997-4389-841F-169E7D566A9D}"/>
              </a:ext>
            </a:extLst>
          </p:cNvPr>
          <p:cNvSpPr>
            <a:spLocks noGrp="1"/>
          </p:cNvSpPr>
          <p:nvPr>
            <p:ph type="body" sz="quarter" idx="22" hasCustomPrompt="1"/>
          </p:nvPr>
        </p:nvSpPr>
        <p:spPr>
          <a:xfrm>
            <a:off x="3110871" y="3609173"/>
            <a:ext cx="384008" cy="396001"/>
          </a:xfrm>
          <a:prstGeom prst="rect">
            <a:avLst/>
          </a:prstGeom>
          <a:solidFill>
            <a:schemeClr val="tx2"/>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47" name="Espace réservé du texte 4">
            <a:extLst>
              <a:ext uri="{FF2B5EF4-FFF2-40B4-BE49-F238E27FC236}">
                <a16:creationId xmlns:a16="http://schemas.microsoft.com/office/drawing/2014/main" id="{46999AE2-3814-48DB-9AF0-C4A4FDBE9B56}"/>
              </a:ext>
            </a:extLst>
          </p:cNvPr>
          <p:cNvSpPr>
            <a:spLocks noGrp="1"/>
          </p:cNvSpPr>
          <p:nvPr>
            <p:ph type="body" sz="quarter" idx="23" hasCustomPrompt="1"/>
          </p:nvPr>
        </p:nvSpPr>
        <p:spPr>
          <a:xfrm>
            <a:off x="3110871" y="4103816"/>
            <a:ext cx="384008" cy="396001"/>
          </a:xfrm>
          <a:prstGeom prst="rect">
            <a:avLst/>
          </a:prstGeom>
          <a:solidFill>
            <a:schemeClr val="tx2"/>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48" name="Espace réservé du texte 4">
            <a:extLst>
              <a:ext uri="{FF2B5EF4-FFF2-40B4-BE49-F238E27FC236}">
                <a16:creationId xmlns:a16="http://schemas.microsoft.com/office/drawing/2014/main" id="{7B2BFD95-88C2-47E4-A051-9174466399F3}"/>
              </a:ext>
            </a:extLst>
          </p:cNvPr>
          <p:cNvSpPr>
            <a:spLocks noGrp="1"/>
          </p:cNvSpPr>
          <p:nvPr>
            <p:ph type="body" sz="quarter" idx="24" hasCustomPrompt="1"/>
          </p:nvPr>
        </p:nvSpPr>
        <p:spPr>
          <a:xfrm>
            <a:off x="3110871" y="4598459"/>
            <a:ext cx="384008" cy="396001"/>
          </a:xfrm>
          <a:prstGeom prst="rect">
            <a:avLst/>
          </a:prstGeom>
          <a:solidFill>
            <a:schemeClr val="tx2"/>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49" name="Espace réservé du texte 4">
            <a:extLst>
              <a:ext uri="{FF2B5EF4-FFF2-40B4-BE49-F238E27FC236}">
                <a16:creationId xmlns:a16="http://schemas.microsoft.com/office/drawing/2014/main" id="{7D58B88A-409A-4D49-8B73-230C35DCF005}"/>
              </a:ext>
            </a:extLst>
          </p:cNvPr>
          <p:cNvSpPr>
            <a:spLocks noGrp="1"/>
          </p:cNvSpPr>
          <p:nvPr>
            <p:ph type="body" sz="quarter" idx="25" hasCustomPrompt="1"/>
          </p:nvPr>
        </p:nvSpPr>
        <p:spPr>
          <a:xfrm>
            <a:off x="3110871" y="5093101"/>
            <a:ext cx="384008" cy="396001"/>
          </a:xfrm>
          <a:prstGeom prst="rect">
            <a:avLst/>
          </a:prstGeom>
          <a:solidFill>
            <a:schemeClr val="tx2"/>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25" name="object 30">
            <a:extLst>
              <a:ext uri="{FF2B5EF4-FFF2-40B4-BE49-F238E27FC236}">
                <a16:creationId xmlns:a16="http://schemas.microsoft.com/office/drawing/2014/main" id="{D8F7BD99-F92E-4B61-AAFA-2ED9665545BD}"/>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spTree>
    <p:extLst>
      <p:ext uri="{BB962C8B-B14F-4D97-AF65-F5344CB8AC3E}">
        <p14:creationId xmlns:p14="http://schemas.microsoft.com/office/powerpoint/2010/main" val="3715764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_blue_DSS legacy">
    <p:bg>
      <p:bgPr>
        <a:solidFill>
          <a:srgbClr val="191936"/>
        </a:solidFill>
        <a:effectLst/>
      </p:bgPr>
    </p:bg>
    <p:spTree>
      <p:nvGrpSpPr>
        <p:cNvPr id="1" name=""/>
        <p:cNvGrpSpPr/>
        <p:nvPr/>
      </p:nvGrpSpPr>
      <p:grpSpPr>
        <a:xfrm>
          <a:off x="0" y="0"/>
          <a:ext cx="0" cy="0"/>
          <a:chOff x="0" y="0"/>
          <a:chExt cx="0" cy="0"/>
        </a:xfrm>
      </p:grpSpPr>
      <p:sp>
        <p:nvSpPr>
          <p:cNvPr id="16" name="Forme libre : forme 15">
            <a:extLst>
              <a:ext uri="{FF2B5EF4-FFF2-40B4-BE49-F238E27FC236}">
                <a16:creationId xmlns:a16="http://schemas.microsoft.com/office/drawing/2014/main" id="{58088980-67E5-41CB-9A4A-B03AFE4E1020}"/>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3B3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3" y="414338"/>
            <a:ext cx="11299825" cy="325437"/>
          </a:xfrm>
          <a:prstGeom prst="rect">
            <a:avLst/>
          </a:prstGeom>
        </p:spPr>
        <p:txBody>
          <a:bodyPr lIns="0" anchor="ctr"/>
          <a:lstStyle>
            <a:lvl1pPr marL="0" indent="0">
              <a:buFontTx/>
              <a:buNone/>
              <a:defRPr sz="1400" cap="all" spc="1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spc="100" baseline="0" dirty="0">
                <a:solidFill>
                  <a:schemeClr val="bg1"/>
                </a:solidFill>
              </a:defRPr>
            </a:lvl1pPr>
          </a:lstStyle>
          <a:p>
            <a:pPr marL="228600" lvl="0" indent="-228600"/>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21" name="Espace réservé du texte 4">
            <a:extLst>
              <a:ext uri="{FF2B5EF4-FFF2-40B4-BE49-F238E27FC236}">
                <a16:creationId xmlns:a16="http://schemas.microsoft.com/office/drawing/2014/main" id="{BF2727B3-A9BA-41BC-A937-6ECF52BD7422}"/>
              </a:ext>
            </a:extLst>
          </p:cNvPr>
          <p:cNvSpPr>
            <a:spLocks noGrp="1"/>
          </p:cNvSpPr>
          <p:nvPr>
            <p:ph type="body" sz="quarter" idx="12"/>
          </p:nvPr>
        </p:nvSpPr>
        <p:spPr>
          <a:xfrm>
            <a:off x="3679895" y="2125244"/>
            <a:ext cx="7370787" cy="396001"/>
          </a:xfrm>
          <a:prstGeom prst="rect">
            <a:avLst/>
          </a:prstGeom>
        </p:spPr>
        <p:txBody>
          <a:bodyPr lIns="0" anchor="t"/>
          <a:lstStyle>
            <a:lvl1pPr>
              <a:defRPr lang="fr-FR" sz="1600" spc="100" baseline="0" smtClean="0">
                <a:solidFill>
                  <a:schemeClr val="bg1"/>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3" name="Espace réservé du texte 4">
            <a:extLst>
              <a:ext uri="{FF2B5EF4-FFF2-40B4-BE49-F238E27FC236}">
                <a16:creationId xmlns:a16="http://schemas.microsoft.com/office/drawing/2014/main" id="{5772DF8D-802B-42E6-8919-74D72B752C44}"/>
              </a:ext>
            </a:extLst>
          </p:cNvPr>
          <p:cNvSpPr>
            <a:spLocks noGrp="1"/>
          </p:cNvSpPr>
          <p:nvPr>
            <p:ph type="body" sz="quarter" idx="13"/>
          </p:nvPr>
        </p:nvSpPr>
        <p:spPr>
          <a:xfrm>
            <a:off x="3679895" y="2619887"/>
            <a:ext cx="7370787" cy="396001"/>
          </a:xfrm>
          <a:prstGeom prst="rect">
            <a:avLst/>
          </a:prstGeom>
        </p:spPr>
        <p:txBody>
          <a:bodyPr lIns="0" anchor="t"/>
          <a:lstStyle>
            <a:lvl1pPr>
              <a:defRPr lang="fr-FR" sz="1600" spc="100" baseline="0" smtClean="0">
                <a:solidFill>
                  <a:schemeClr val="bg1"/>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5" name="Espace réservé du texte 4">
            <a:extLst>
              <a:ext uri="{FF2B5EF4-FFF2-40B4-BE49-F238E27FC236}">
                <a16:creationId xmlns:a16="http://schemas.microsoft.com/office/drawing/2014/main" id="{73626E09-72F0-4AB5-9888-04DBCE19D9E9}"/>
              </a:ext>
            </a:extLst>
          </p:cNvPr>
          <p:cNvSpPr>
            <a:spLocks noGrp="1"/>
          </p:cNvSpPr>
          <p:nvPr>
            <p:ph type="body" sz="quarter" idx="14"/>
          </p:nvPr>
        </p:nvSpPr>
        <p:spPr>
          <a:xfrm>
            <a:off x="3679895" y="3114530"/>
            <a:ext cx="7370787" cy="396001"/>
          </a:xfrm>
          <a:prstGeom prst="rect">
            <a:avLst/>
          </a:prstGeom>
        </p:spPr>
        <p:txBody>
          <a:bodyPr lIns="0" anchor="t"/>
          <a:lstStyle>
            <a:lvl1pPr>
              <a:defRPr lang="fr-FR" sz="1600" spc="100" baseline="0" smtClean="0">
                <a:solidFill>
                  <a:schemeClr val="bg1"/>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7" name="Espace réservé du texte 4">
            <a:extLst>
              <a:ext uri="{FF2B5EF4-FFF2-40B4-BE49-F238E27FC236}">
                <a16:creationId xmlns:a16="http://schemas.microsoft.com/office/drawing/2014/main" id="{6605FC3D-EBD9-4E5E-A8D6-B3BF984A466F}"/>
              </a:ext>
            </a:extLst>
          </p:cNvPr>
          <p:cNvSpPr>
            <a:spLocks noGrp="1"/>
          </p:cNvSpPr>
          <p:nvPr>
            <p:ph type="body" sz="quarter" idx="15"/>
          </p:nvPr>
        </p:nvSpPr>
        <p:spPr>
          <a:xfrm>
            <a:off x="3679895" y="3609173"/>
            <a:ext cx="7370787" cy="396001"/>
          </a:xfrm>
          <a:prstGeom prst="rect">
            <a:avLst/>
          </a:prstGeom>
        </p:spPr>
        <p:txBody>
          <a:bodyPr lIns="0" anchor="t"/>
          <a:lstStyle>
            <a:lvl1pPr>
              <a:defRPr lang="fr-FR" sz="1600" spc="100" baseline="0" smtClean="0">
                <a:solidFill>
                  <a:schemeClr val="bg1"/>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8" name="Espace réservé du texte 4">
            <a:extLst>
              <a:ext uri="{FF2B5EF4-FFF2-40B4-BE49-F238E27FC236}">
                <a16:creationId xmlns:a16="http://schemas.microsoft.com/office/drawing/2014/main" id="{B98BD11A-132A-4D68-B35D-1A3AD7C68D6F}"/>
              </a:ext>
            </a:extLst>
          </p:cNvPr>
          <p:cNvSpPr>
            <a:spLocks noGrp="1"/>
          </p:cNvSpPr>
          <p:nvPr>
            <p:ph type="body" sz="quarter" idx="16"/>
          </p:nvPr>
        </p:nvSpPr>
        <p:spPr>
          <a:xfrm>
            <a:off x="3679895" y="4103816"/>
            <a:ext cx="7370787" cy="396001"/>
          </a:xfrm>
          <a:prstGeom prst="rect">
            <a:avLst/>
          </a:prstGeom>
        </p:spPr>
        <p:txBody>
          <a:bodyPr lIns="0" anchor="t"/>
          <a:lstStyle>
            <a:lvl1pPr>
              <a:defRPr lang="fr-FR" sz="1600" spc="100" baseline="0" smtClean="0">
                <a:solidFill>
                  <a:schemeClr val="bg1"/>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29" name="Espace réservé du texte 4">
            <a:extLst>
              <a:ext uri="{FF2B5EF4-FFF2-40B4-BE49-F238E27FC236}">
                <a16:creationId xmlns:a16="http://schemas.microsoft.com/office/drawing/2014/main" id="{841AA44F-5C2C-48ED-937D-2F510F951559}"/>
              </a:ext>
            </a:extLst>
          </p:cNvPr>
          <p:cNvSpPr>
            <a:spLocks noGrp="1"/>
          </p:cNvSpPr>
          <p:nvPr>
            <p:ph type="body" sz="quarter" idx="17"/>
          </p:nvPr>
        </p:nvSpPr>
        <p:spPr>
          <a:xfrm>
            <a:off x="3679895" y="4598459"/>
            <a:ext cx="7370787" cy="396001"/>
          </a:xfrm>
          <a:prstGeom prst="rect">
            <a:avLst/>
          </a:prstGeom>
        </p:spPr>
        <p:txBody>
          <a:bodyPr lIns="0" anchor="t"/>
          <a:lstStyle>
            <a:lvl1pPr>
              <a:defRPr lang="fr-FR" sz="1600" spc="100" baseline="0" smtClean="0">
                <a:solidFill>
                  <a:schemeClr val="bg1"/>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30" name="Espace réservé du texte 4">
            <a:extLst>
              <a:ext uri="{FF2B5EF4-FFF2-40B4-BE49-F238E27FC236}">
                <a16:creationId xmlns:a16="http://schemas.microsoft.com/office/drawing/2014/main" id="{3CB8E70E-8633-47C3-AE33-31E78EDD10ED}"/>
              </a:ext>
            </a:extLst>
          </p:cNvPr>
          <p:cNvSpPr>
            <a:spLocks noGrp="1"/>
          </p:cNvSpPr>
          <p:nvPr>
            <p:ph type="body" sz="quarter" idx="18"/>
          </p:nvPr>
        </p:nvSpPr>
        <p:spPr>
          <a:xfrm>
            <a:off x="3679895" y="5093101"/>
            <a:ext cx="7370787" cy="396001"/>
          </a:xfrm>
          <a:prstGeom prst="rect">
            <a:avLst/>
          </a:prstGeom>
        </p:spPr>
        <p:txBody>
          <a:bodyPr lIns="0" anchor="t"/>
          <a:lstStyle>
            <a:lvl1pPr>
              <a:defRPr lang="fr-FR" sz="1600" spc="100" baseline="0" smtClean="0">
                <a:solidFill>
                  <a:schemeClr val="bg1"/>
                </a:solidFill>
                <a:latin typeface="+mj-lt"/>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Cliquez pour modifier les styles du texte du masque</a:t>
            </a:r>
            <a:endParaRPr lang="en-US"/>
          </a:p>
        </p:txBody>
      </p:sp>
      <p:sp>
        <p:nvSpPr>
          <p:cNvPr id="31" name="Espace réservé du texte 4">
            <a:extLst>
              <a:ext uri="{FF2B5EF4-FFF2-40B4-BE49-F238E27FC236}">
                <a16:creationId xmlns:a16="http://schemas.microsoft.com/office/drawing/2014/main" id="{E996864E-44B3-4DDE-98A2-07864E094ACE}"/>
              </a:ext>
            </a:extLst>
          </p:cNvPr>
          <p:cNvSpPr>
            <a:spLocks noGrp="1"/>
          </p:cNvSpPr>
          <p:nvPr>
            <p:ph type="body" sz="quarter" idx="19" hasCustomPrompt="1"/>
          </p:nvPr>
        </p:nvSpPr>
        <p:spPr>
          <a:xfrm>
            <a:off x="3110871" y="2125244"/>
            <a:ext cx="384008" cy="396001"/>
          </a:xfrm>
          <a:prstGeom prst="rect">
            <a:avLst/>
          </a:prstGeom>
          <a:solidFill>
            <a:schemeClr val="bg1"/>
          </a:solidFill>
        </p:spPr>
        <p:txBody>
          <a:bodyPr lIns="0" rIns="0" anchor="t"/>
          <a:lstStyle>
            <a:lvl1pPr algn="ctr">
              <a:defRPr lang="fr-FR" sz="1600" spc="100" baseline="0" smtClean="0">
                <a:solidFill>
                  <a:schemeClr val="tx2"/>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2" name="Espace réservé du texte 4">
            <a:extLst>
              <a:ext uri="{FF2B5EF4-FFF2-40B4-BE49-F238E27FC236}">
                <a16:creationId xmlns:a16="http://schemas.microsoft.com/office/drawing/2014/main" id="{DECD57FD-A791-40B6-8824-166E10EF9F68}"/>
              </a:ext>
            </a:extLst>
          </p:cNvPr>
          <p:cNvSpPr>
            <a:spLocks noGrp="1"/>
          </p:cNvSpPr>
          <p:nvPr>
            <p:ph type="body" sz="quarter" idx="20" hasCustomPrompt="1"/>
          </p:nvPr>
        </p:nvSpPr>
        <p:spPr>
          <a:xfrm>
            <a:off x="3110871" y="2619887"/>
            <a:ext cx="384008" cy="396001"/>
          </a:xfrm>
          <a:prstGeom prst="rect">
            <a:avLst/>
          </a:prstGeom>
          <a:solidFill>
            <a:schemeClr val="accent1"/>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3" name="Espace réservé du texte 4">
            <a:extLst>
              <a:ext uri="{FF2B5EF4-FFF2-40B4-BE49-F238E27FC236}">
                <a16:creationId xmlns:a16="http://schemas.microsoft.com/office/drawing/2014/main" id="{D743DA72-36FD-4F13-8669-0CDCF56795E4}"/>
              </a:ext>
            </a:extLst>
          </p:cNvPr>
          <p:cNvSpPr>
            <a:spLocks noGrp="1"/>
          </p:cNvSpPr>
          <p:nvPr>
            <p:ph type="body" sz="quarter" idx="21" hasCustomPrompt="1"/>
          </p:nvPr>
        </p:nvSpPr>
        <p:spPr>
          <a:xfrm>
            <a:off x="3110871" y="3114530"/>
            <a:ext cx="384008" cy="396001"/>
          </a:xfrm>
          <a:prstGeom prst="rect">
            <a:avLst/>
          </a:prstGeom>
          <a:solidFill>
            <a:schemeClr val="accent1"/>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4" name="Espace réservé du texte 4">
            <a:extLst>
              <a:ext uri="{FF2B5EF4-FFF2-40B4-BE49-F238E27FC236}">
                <a16:creationId xmlns:a16="http://schemas.microsoft.com/office/drawing/2014/main" id="{70235859-9DF2-49DF-B976-F9C58B05863F}"/>
              </a:ext>
            </a:extLst>
          </p:cNvPr>
          <p:cNvSpPr>
            <a:spLocks noGrp="1"/>
          </p:cNvSpPr>
          <p:nvPr>
            <p:ph type="body" sz="quarter" idx="22" hasCustomPrompt="1"/>
          </p:nvPr>
        </p:nvSpPr>
        <p:spPr>
          <a:xfrm>
            <a:off x="3110871" y="3609173"/>
            <a:ext cx="384008" cy="396001"/>
          </a:xfrm>
          <a:prstGeom prst="rect">
            <a:avLst/>
          </a:prstGeom>
          <a:solidFill>
            <a:schemeClr val="accent1"/>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5" name="Espace réservé du texte 4">
            <a:extLst>
              <a:ext uri="{FF2B5EF4-FFF2-40B4-BE49-F238E27FC236}">
                <a16:creationId xmlns:a16="http://schemas.microsoft.com/office/drawing/2014/main" id="{868439DF-68B1-484D-933E-385ACF8778F0}"/>
              </a:ext>
            </a:extLst>
          </p:cNvPr>
          <p:cNvSpPr>
            <a:spLocks noGrp="1"/>
          </p:cNvSpPr>
          <p:nvPr>
            <p:ph type="body" sz="quarter" idx="23" hasCustomPrompt="1"/>
          </p:nvPr>
        </p:nvSpPr>
        <p:spPr>
          <a:xfrm>
            <a:off x="3110871" y="4103816"/>
            <a:ext cx="384008" cy="396001"/>
          </a:xfrm>
          <a:prstGeom prst="rect">
            <a:avLst/>
          </a:prstGeom>
          <a:solidFill>
            <a:schemeClr val="accent1"/>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6" name="Espace réservé du texte 4">
            <a:extLst>
              <a:ext uri="{FF2B5EF4-FFF2-40B4-BE49-F238E27FC236}">
                <a16:creationId xmlns:a16="http://schemas.microsoft.com/office/drawing/2014/main" id="{7749A94E-DB79-4F82-B73A-BC7B60117DBC}"/>
              </a:ext>
            </a:extLst>
          </p:cNvPr>
          <p:cNvSpPr>
            <a:spLocks noGrp="1"/>
          </p:cNvSpPr>
          <p:nvPr>
            <p:ph type="body" sz="quarter" idx="24" hasCustomPrompt="1"/>
          </p:nvPr>
        </p:nvSpPr>
        <p:spPr>
          <a:xfrm>
            <a:off x="3110871" y="4598459"/>
            <a:ext cx="384008" cy="396001"/>
          </a:xfrm>
          <a:prstGeom prst="rect">
            <a:avLst/>
          </a:prstGeom>
          <a:solidFill>
            <a:schemeClr val="accent1"/>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sp>
        <p:nvSpPr>
          <p:cNvPr id="37" name="Espace réservé du texte 4">
            <a:extLst>
              <a:ext uri="{FF2B5EF4-FFF2-40B4-BE49-F238E27FC236}">
                <a16:creationId xmlns:a16="http://schemas.microsoft.com/office/drawing/2014/main" id="{480C1BAF-A5FC-4555-B162-3B80D91C1017}"/>
              </a:ext>
            </a:extLst>
          </p:cNvPr>
          <p:cNvSpPr>
            <a:spLocks noGrp="1"/>
          </p:cNvSpPr>
          <p:nvPr>
            <p:ph type="body" sz="quarter" idx="25" hasCustomPrompt="1"/>
          </p:nvPr>
        </p:nvSpPr>
        <p:spPr>
          <a:xfrm>
            <a:off x="3110871" y="5093101"/>
            <a:ext cx="384008" cy="396001"/>
          </a:xfrm>
          <a:prstGeom prst="rect">
            <a:avLst/>
          </a:prstGeom>
          <a:solidFill>
            <a:schemeClr val="accent1"/>
          </a:solidFill>
        </p:spPr>
        <p:txBody>
          <a:bodyPr lIns="0" rIns="0" anchor="t"/>
          <a:lstStyle>
            <a:lvl1pPr algn="ctr">
              <a:defRPr lang="fr-FR" sz="1600" spc="100" baseline="0" smtClean="0">
                <a:solidFill>
                  <a:schemeClr val="bg1"/>
                </a:solidFill>
              </a:defRPr>
            </a:lvl1pPr>
            <a:lvl2pPr>
              <a:defRPr lang="fr-FR" sz="1400" spc="100" baseline="0" smtClean="0">
                <a:solidFill>
                  <a:schemeClr val="accent6"/>
                </a:solidFill>
              </a:defRPr>
            </a:lvl2pPr>
            <a:lvl3pPr>
              <a:defRPr lang="fr-FR" sz="1400" spc="100" baseline="0" smtClean="0">
                <a:solidFill>
                  <a:schemeClr val="accent6"/>
                </a:solidFill>
              </a:defRPr>
            </a:lvl3pPr>
            <a:lvl4pPr>
              <a:defRPr lang="fr-FR" sz="1400" spc="100" baseline="0" smtClean="0">
                <a:solidFill>
                  <a:schemeClr val="accent6"/>
                </a:solidFill>
              </a:defRPr>
            </a:lvl4pPr>
            <a:lvl5pPr>
              <a:defRPr lang="en-US" sz="1400" spc="100" baseline="0">
                <a:solidFill>
                  <a:schemeClr val="accent6"/>
                </a:solidFill>
              </a:defRPr>
            </a:lvl5pPr>
          </a:lstStyle>
          <a:p>
            <a:pPr lvl="0">
              <a:lnSpc>
                <a:spcPct val="120000"/>
              </a:lnSpc>
              <a:spcBef>
                <a:spcPts val="0"/>
              </a:spcBef>
              <a:buNone/>
            </a:pPr>
            <a:r>
              <a:rPr lang="fr-FR"/>
              <a:t>…</a:t>
            </a:r>
            <a:endParaRPr lang="en-US"/>
          </a:p>
        </p:txBody>
      </p:sp>
      <p:grpSp>
        <p:nvGrpSpPr>
          <p:cNvPr id="22" name="object 2">
            <a:extLst>
              <a:ext uri="{FF2B5EF4-FFF2-40B4-BE49-F238E27FC236}">
                <a16:creationId xmlns:a16="http://schemas.microsoft.com/office/drawing/2014/main" id="{06E365F0-E987-4AA4-B977-438A8A252AA1}"/>
              </a:ext>
            </a:extLst>
          </p:cNvPr>
          <p:cNvGrpSpPr/>
          <p:nvPr userDrawn="1"/>
        </p:nvGrpSpPr>
        <p:grpSpPr>
          <a:xfrm>
            <a:off x="434975" y="6299247"/>
            <a:ext cx="3178524" cy="154317"/>
            <a:chOff x="914402" y="5367527"/>
            <a:chExt cx="5696706" cy="276185"/>
          </a:xfrm>
        </p:grpSpPr>
        <p:sp>
          <p:nvSpPr>
            <p:cNvPr id="24" name="object 4">
              <a:extLst>
                <a:ext uri="{FF2B5EF4-FFF2-40B4-BE49-F238E27FC236}">
                  <a16:creationId xmlns:a16="http://schemas.microsoft.com/office/drawing/2014/main" id="{902E70BD-4D77-4038-890B-91D8DCAF98CD}"/>
                </a:ext>
              </a:extLst>
            </p:cNvPr>
            <p:cNvSpPr/>
            <p:nvPr/>
          </p:nvSpPr>
          <p:spPr>
            <a:xfrm>
              <a:off x="914402" y="5378692"/>
              <a:ext cx="240665" cy="260985"/>
            </a:xfrm>
            <a:custGeom>
              <a:avLst/>
              <a:gdLst/>
              <a:ahLst/>
              <a:cxnLst/>
              <a:rect l="l" t="t" r="r" b="b"/>
              <a:pathLst>
                <a:path w="240665" h="260985">
                  <a:moveTo>
                    <a:pt x="101612" y="0"/>
                  </a:moveTo>
                  <a:lnTo>
                    <a:pt x="0" y="0"/>
                  </a:lnTo>
                  <a:lnTo>
                    <a:pt x="0" y="260553"/>
                  </a:lnTo>
                  <a:lnTo>
                    <a:pt x="101612" y="260553"/>
                  </a:lnTo>
                  <a:lnTo>
                    <a:pt x="147457" y="254044"/>
                  </a:lnTo>
                  <a:lnTo>
                    <a:pt x="185725" y="235814"/>
                  </a:lnTo>
                  <a:lnTo>
                    <a:pt x="213872" y="208813"/>
                  </a:lnTo>
                  <a:lnTo>
                    <a:pt x="57315" y="208813"/>
                  </a:lnTo>
                  <a:lnTo>
                    <a:pt x="57315" y="51739"/>
                  </a:lnTo>
                  <a:lnTo>
                    <a:pt x="214368" y="51739"/>
                  </a:lnTo>
                  <a:lnTo>
                    <a:pt x="185725" y="24478"/>
                  </a:lnTo>
                  <a:lnTo>
                    <a:pt x="147457" y="6432"/>
                  </a:lnTo>
                  <a:lnTo>
                    <a:pt x="101612" y="0"/>
                  </a:lnTo>
                  <a:close/>
                </a:path>
                <a:path w="240665" h="260985">
                  <a:moveTo>
                    <a:pt x="214368" y="51739"/>
                  </a:moveTo>
                  <a:lnTo>
                    <a:pt x="101612" y="51739"/>
                  </a:lnTo>
                  <a:lnTo>
                    <a:pt x="133670" y="57521"/>
                  </a:lnTo>
                  <a:lnTo>
                    <a:pt x="158469" y="73701"/>
                  </a:lnTo>
                  <a:lnTo>
                    <a:pt x="174473" y="98534"/>
                  </a:lnTo>
                  <a:lnTo>
                    <a:pt x="180149" y="130276"/>
                  </a:lnTo>
                  <a:lnTo>
                    <a:pt x="180149" y="131025"/>
                  </a:lnTo>
                  <a:lnTo>
                    <a:pt x="174473" y="162650"/>
                  </a:lnTo>
                  <a:lnTo>
                    <a:pt x="158469" y="187226"/>
                  </a:lnTo>
                  <a:lnTo>
                    <a:pt x="133670" y="203149"/>
                  </a:lnTo>
                  <a:lnTo>
                    <a:pt x="101612" y="208813"/>
                  </a:lnTo>
                  <a:lnTo>
                    <a:pt x="213872" y="208813"/>
                  </a:lnTo>
                  <a:lnTo>
                    <a:pt x="214916" y="207812"/>
                  </a:lnTo>
                  <a:lnTo>
                    <a:pt x="233530" y="171984"/>
                  </a:lnTo>
                  <a:lnTo>
                    <a:pt x="239950" y="131025"/>
                  </a:lnTo>
                  <a:lnTo>
                    <a:pt x="240068" y="129527"/>
                  </a:lnTo>
                  <a:lnTo>
                    <a:pt x="233530" y="87902"/>
                  </a:lnTo>
                  <a:lnTo>
                    <a:pt x="214916" y="52260"/>
                  </a:lnTo>
                  <a:lnTo>
                    <a:pt x="214368" y="51739"/>
                  </a:lnTo>
                  <a:close/>
                </a:path>
              </a:pathLst>
            </a:custGeom>
            <a:solidFill>
              <a:srgbClr val="FFFFFF"/>
            </a:solidFill>
          </p:spPr>
          <p:txBody>
            <a:bodyPr wrap="square" lIns="0" tIns="0" rIns="0" bIns="0" rtlCol="0"/>
            <a:lstStyle/>
            <a:p>
              <a:endParaRPr lang="en-US" noProof="0"/>
            </a:p>
          </p:txBody>
        </p:sp>
        <p:pic>
          <p:nvPicPr>
            <p:cNvPr id="26" name="object 5">
              <a:extLst>
                <a:ext uri="{FF2B5EF4-FFF2-40B4-BE49-F238E27FC236}">
                  <a16:creationId xmlns:a16="http://schemas.microsoft.com/office/drawing/2014/main" id="{B152D548-D29D-4992-8BCE-3A3B37A2A0D6}"/>
                </a:ext>
              </a:extLst>
            </p:cNvPr>
            <p:cNvPicPr/>
            <p:nvPr/>
          </p:nvPicPr>
          <p:blipFill>
            <a:blip r:embed="rId2" cstate="print"/>
            <a:stretch>
              <a:fillRect/>
            </a:stretch>
          </p:blipFill>
          <p:spPr>
            <a:xfrm>
              <a:off x="1193866" y="5439741"/>
              <a:ext cx="182753" cy="203225"/>
            </a:xfrm>
            <a:prstGeom prst="rect">
              <a:avLst/>
            </a:prstGeom>
          </p:spPr>
        </p:pic>
        <p:sp>
          <p:nvSpPr>
            <p:cNvPr id="38" name="object 6">
              <a:extLst>
                <a:ext uri="{FF2B5EF4-FFF2-40B4-BE49-F238E27FC236}">
                  <a16:creationId xmlns:a16="http://schemas.microsoft.com/office/drawing/2014/main" id="{3F4DCA73-2FD5-4AC4-8F51-7097399BF7AC}"/>
                </a:ext>
              </a:extLst>
            </p:cNvPr>
            <p:cNvSpPr/>
            <p:nvPr/>
          </p:nvSpPr>
          <p:spPr>
            <a:xfrm>
              <a:off x="1440654" y="5378692"/>
              <a:ext cx="206375" cy="260985"/>
            </a:xfrm>
            <a:custGeom>
              <a:avLst/>
              <a:gdLst/>
              <a:ahLst/>
              <a:cxnLst/>
              <a:rect l="l" t="t" r="r" b="b"/>
              <a:pathLst>
                <a:path w="206375" h="260985">
                  <a:moveTo>
                    <a:pt x="106451" y="0"/>
                  </a:moveTo>
                  <a:lnTo>
                    <a:pt x="0" y="0"/>
                  </a:lnTo>
                  <a:lnTo>
                    <a:pt x="0" y="260553"/>
                  </a:lnTo>
                  <a:lnTo>
                    <a:pt x="57315" y="260553"/>
                  </a:lnTo>
                  <a:lnTo>
                    <a:pt x="57315" y="182384"/>
                  </a:lnTo>
                  <a:lnTo>
                    <a:pt x="100863" y="182384"/>
                  </a:lnTo>
                  <a:lnTo>
                    <a:pt x="141973" y="176556"/>
                  </a:lnTo>
                  <a:lnTo>
                    <a:pt x="175442" y="159213"/>
                  </a:lnTo>
                  <a:lnTo>
                    <a:pt x="197303" y="131394"/>
                  </a:lnTo>
                  <a:lnTo>
                    <a:pt x="57315" y="131394"/>
                  </a:lnTo>
                  <a:lnTo>
                    <a:pt x="57315" y="51739"/>
                  </a:lnTo>
                  <a:lnTo>
                    <a:pt x="198097" y="51739"/>
                  </a:lnTo>
                  <a:lnTo>
                    <a:pt x="179631" y="25080"/>
                  </a:lnTo>
                  <a:lnTo>
                    <a:pt x="148257" y="6590"/>
                  </a:lnTo>
                  <a:lnTo>
                    <a:pt x="106451" y="0"/>
                  </a:lnTo>
                  <a:close/>
                </a:path>
                <a:path w="206375" h="260985">
                  <a:moveTo>
                    <a:pt x="198097" y="51739"/>
                  </a:moveTo>
                  <a:lnTo>
                    <a:pt x="101612" y="51739"/>
                  </a:lnTo>
                  <a:lnTo>
                    <a:pt x="120968" y="54294"/>
                  </a:lnTo>
                  <a:lnTo>
                    <a:pt x="135616" y="61839"/>
                  </a:lnTo>
                  <a:lnTo>
                    <a:pt x="144893" y="74199"/>
                  </a:lnTo>
                  <a:lnTo>
                    <a:pt x="148060" y="90817"/>
                  </a:lnTo>
                  <a:lnTo>
                    <a:pt x="148132" y="91935"/>
                  </a:lnTo>
                  <a:lnTo>
                    <a:pt x="145067" y="107525"/>
                  </a:lnTo>
                  <a:lnTo>
                    <a:pt x="136174" y="120041"/>
                  </a:lnTo>
                  <a:lnTo>
                    <a:pt x="121906" y="128370"/>
                  </a:lnTo>
                  <a:lnTo>
                    <a:pt x="102717" y="131394"/>
                  </a:lnTo>
                  <a:lnTo>
                    <a:pt x="197303" y="131394"/>
                  </a:lnTo>
                  <a:lnTo>
                    <a:pt x="197955" y="130563"/>
                  </a:lnTo>
                  <a:lnTo>
                    <a:pt x="206118" y="91198"/>
                  </a:lnTo>
                  <a:lnTo>
                    <a:pt x="206197" y="90081"/>
                  </a:lnTo>
                  <a:lnTo>
                    <a:pt x="199352" y="53551"/>
                  </a:lnTo>
                  <a:lnTo>
                    <a:pt x="198097" y="51739"/>
                  </a:lnTo>
                  <a:close/>
                </a:path>
              </a:pathLst>
            </a:custGeom>
            <a:solidFill>
              <a:srgbClr val="FFFFFF"/>
            </a:solidFill>
          </p:spPr>
          <p:txBody>
            <a:bodyPr wrap="square" lIns="0" tIns="0" rIns="0" bIns="0" rtlCol="0"/>
            <a:lstStyle/>
            <a:p>
              <a:endParaRPr lang="en-US" noProof="0"/>
            </a:p>
          </p:txBody>
        </p:sp>
        <p:pic>
          <p:nvPicPr>
            <p:cNvPr id="39" name="object 7">
              <a:extLst>
                <a:ext uri="{FF2B5EF4-FFF2-40B4-BE49-F238E27FC236}">
                  <a16:creationId xmlns:a16="http://schemas.microsoft.com/office/drawing/2014/main" id="{45D97043-51B5-458E-8233-3FD6BA013D4B}"/>
                </a:ext>
              </a:extLst>
            </p:cNvPr>
            <p:cNvPicPr/>
            <p:nvPr/>
          </p:nvPicPr>
          <p:blipFill>
            <a:blip r:embed="rId3" cstate="print"/>
            <a:stretch>
              <a:fillRect/>
            </a:stretch>
          </p:blipFill>
          <p:spPr>
            <a:xfrm>
              <a:off x="1660183" y="5436015"/>
              <a:ext cx="215874" cy="207695"/>
            </a:xfrm>
            <a:prstGeom prst="rect">
              <a:avLst/>
            </a:prstGeom>
          </p:spPr>
        </p:pic>
        <p:pic>
          <p:nvPicPr>
            <p:cNvPr id="40" name="object 8">
              <a:extLst>
                <a:ext uri="{FF2B5EF4-FFF2-40B4-BE49-F238E27FC236}">
                  <a16:creationId xmlns:a16="http://schemas.microsoft.com/office/drawing/2014/main" id="{808E9F25-4442-4C28-A2D8-3E048EE3154B}"/>
                </a:ext>
              </a:extLst>
            </p:cNvPr>
            <p:cNvPicPr/>
            <p:nvPr/>
          </p:nvPicPr>
          <p:blipFill>
            <a:blip r:embed="rId4" cstate="print"/>
            <a:stretch>
              <a:fillRect/>
            </a:stretch>
          </p:blipFill>
          <p:spPr>
            <a:xfrm>
              <a:off x="1912834" y="5436020"/>
              <a:ext cx="182753" cy="203225"/>
            </a:xfrm>
            <a:prstGeom prst="rect">
              <a:avLst/>
            </a:prstGeom>
          </p:spPr>
        </p:pic>
        <p:pic>
          <p:nvPicPr>
            <p:cNvPr id="41" name="object 9">
              <a:extLst>
                <a:ext uri="{FF2B5EF4-FFF2-40B4-BE49-F238E27FC236}">
                  <a16:creationId xmlns:a16="http://schemas.microsoft.com/office/drawing/2014/main" id="{D6B1A825-4BDA-4189-AAAA-CE9F433A77F7}"/>
                </a:ext>
              </a:extLst>
            </p:cNvPr>
            <p:cNvPicPr/>
            <p:nvPr/>
          </p:nvPicPr>
          <p:blipFill>
            <a:blip r:embed="rId5" cstate="print"/>
            <a:stretch>
              <a:fillRect/>
            </a:stretch>
          </p:blipFill>
          <p:spPr>
            <a:xfrm>
              <a:off x="2137657" y="5388736"/>
              <a:ext cx="127304" cy="253860"/>
            </a:xfrm>
            <a:prstGeom prst="rect">
              <a:avLst/>
            </a:prstGeom>
          </p:spPr>
        </p:pic>
        <p:sp>
          <p:nvSpPr>
            <p:cNvPr id="42" name="object 10">
              <a:extLst>
                <a:ext uri="{FF2B5EF4-FFF2-40B4-BE49-F238E27FC236}">
                  <a16:creationId xmlns:a16="http://schemas.microsoft.com/office/drawing/2014/main" id="{CCEF0F05-7656-4B73-BB29-BFFB5D10AE40}"/>
                </a:ext>
              </a:extLst>
            </p:cNvPr>
            <p:cNvSpPr/>
            <p:nvPr/>
          </p:nvSpPr>
          <p:spPr>
            <a:xfrm>
              <a:off x="2459452" y="5374970"/>
              <a:ext cx="206375" cy="268605"/>
            </a:xfrm>
            <a:custGeom>
              <a:avLst/>
              <a:gdLst/>
              <a:ahLst/>
              <a:cxnLst/>
              <a:rect l="l" t="t" r="r" b="b"/>
              <a:pathLst>
                <a:path w="206375" h="268604">
                  <a:moveTo>
                    <a:pt x="101612" y="0"/>
                  </a:moveTo>
                  <a:lnTo>
                    <a:pt x="64910" y="5624"/>
                  </a:lnTo>
                  <a:lnTo>
                    <a:pt x="36060" y="21542"/>
                  </a:lnTo>
                  <a:lnTo>
                    <a:pt x="17189" y="46323"/>
                  </a:lnTo>
                  <a:lnTo>
                    <a:pt x="10426" y="78536"/>
                  </a:lnTo>
                  <a:lnTo>
                    <a:pt x="10426" y="79286"/>
                  </a:lnTo>
                  <a:lnTo>
                    <a:pt x="16538" y="111675"/>
                  </a:lnTo>
                  <a:lnTo>
                    <a:pt x="33921" y="133491"/>
                  </a:lnTo>
                  <a:lnTo>
                    <a:pt x="61143" y="148117"/>
                  </a:lnTo>
                  <a:lnTo>
                    <a:pt x="123347" y="166783"/>
                  </a:lnTo>
                  <a:lnTo>
                    <a:pt x="139349" y="174244"/>
                  </a:lnTo>
                  <a:lnTo>
                    <a:pt x="147185" y="182332"/>
                  </a:lnTo>
                  <a:lnTo>
                    <a:pt x="149263" y="192062"/>
                  </a:lnTo>
                  <a:lnTo>
                    <a:pt x="149263" y="192811"/>
                  </a:lnTo>
                  <a:lnTo>
                    <a:pt x="146686" y="203089"/>
                  </a:lnTo>
                  <a:lnTo>
                    <a:pt x="139258" y="210816"/>
                  </a:lnTo>
                  <a:lnTo>
                    <a:pt x="127435" y="215682"/>
                  </a:lnTo>
                  <a:lnTo>
                    <a:pt x="111671" y="217373"/>
                  </a:lnTo>
                  <a:lnTo>
                    <a:pt x="90249" y="215151"/>
                  </a:lnTo>
                  <a:lnTo>
                    <a:pt x="70399" y="208813"/>
                  </a:lnTo>
                  <a:lnTo>
                    <a:pt x="51735" y="198845"/>
                  </a:lnTo>
                  <a:lnTo>
                    <a:pt x="33870" y="185737"/>
                  </a:lnTo>
                  <a:lnTo>
                    <a:pt x="0" y="226314"/>
                  </a:lnTo>
                  <a:lnTo>
                    <a:pt x="24916" y="244603"/>
                  </a:lnTo>
                  <a:lnTo>
                    <a:pt x="52204" y="257622"/>
                  </a:lnTo>
                  <a:lnTo>
                    <a:pt x="81029" y="265408"/>
                  </a:lnTo>
                  <a:lnTo>
                    <a:pt x="110553" y="267995"/>
                  </a:lnTo>
                  <a:lnTo>
                    <a:pt x="149208" y="262650"/>
                  </a:lnTo>
                  <a:lnTo>
                    <a:pt x="179455" y="247011"/>
                  </a:lnTo>
                  <a:lnTo>
                    <a:pt x="199166" y="221671"/>
                  </a:lnTo>
                  <a:lnTo>
                    <a:pt x="206209" y="187223"/>
                  </a:lnTo>
                  <a:lnTo>
                    <a:pt x="206209" y="186486"/>
                  </a:lnTo>
                  <a:lnTo>
                    <a:pt x="184716" y="135534"/>
                  </a:lnTo>
                  <a:lnTo>
                    <a:pt x="123571" y="108318"/>
                  </a:lnTo>
                  <a:lnTo>
                    <a:pt x="95791" y="100505"/>
                  </a:lnTo>
                  <a:lnTo>
                    <a:pt x="78584" y="93289"/>
                  </a:lnTo>
                  <a:lnTo>
                    <a:pt x="69821" y="85027"/>
                  </a:lnTo>
                  <a:lnTo>
                    <a:pt x="67373" y="74079"/>
                  </a:lnTo>
                  <a:lnTo>
                    <a:pt x="67373" y="73329"/>
                  </a:lnTo>
                  <a:lnTo>
                    <a:pt x="69520" y="64439"/>
                  </a:lnTo>
                  <a:lnTo>
                    <a:pt x="75890" y="57227"/>
                  </a:lnTo>
                  <a:lnTo>
                    <a:pt x="86377" y="52389"/>
                  </a:lnTo>
                  <a:lnTo>
                    <a:pt x="100876" y="50622"/>
                  </a:lnTo>
                  <a:lnTo>
                    <a:pt x="117479" y="52384"/>
                  </a:lnTo>
                  <a:lnTo>
                    <a:pt x="134327" y="57462"/>
                  </a:lnTo>
                  <a:lnTo>
                    <a:pt x="151385" y="65543"/>
                  </a:lnTo>
                  <a:lnTo>
                    <a:pt x="168617" y="76314"/>
                  </a:lnTo>
                  <a:lnTo>
                    <a:pt x="198399" y="33134"/>
                  </a:lnTo>
                  <a:lnTo>
                    <a:pt x="177466" y="19004"/>
                  </a:lnTo>
                  <a:lnTo>
                    <a:pt x="154335" y="8609"/>
                  </a:lnTo>
                  <a:lnTo>
                    <a:pt x="129038" y="2192"/>
                  </a:lnTo>
                  <a:lnTo>
                    <a:pt x="101612" y="0"/>
                  </a:lnTo>
                  <a:close/>
                </a:path>
              </a:pathLst>
            </a:custGeom>
            <a:solidFill>
              <a:srgbClr val="FFFFFF"/>
            </a:solidFill>
          </p:spPr>
          <p:txBody>
            <a:bodyPr wrap="square" lIns="0" tIns="0" rIns="0" bIns="0" rtlCol="0"/>
            <a:lstStyle/>
            <a:p>
              <a:endParaRPr lang="en-US" noProof="0"/>
            </a:p>
          </p:txBody>
        </p:sp>
        <p:pic>
          <p:nvPicPr>
            <p:cNvPr id="43" name="object 11">
              <a:extLst>
                <a:ext uri="{FF2B5EF4-FFF2-40B4-BE49-F238E27FC236}">
                  <a16:creationId xmlns:a16="http://schemas.microsoft.com/office/drawing/2014/main" id="{72C18A3C-1107-4824-B76F-F0040C1F4B8B}"/>
                </a:ext>
              </a:extLst>
            </p:cNvPr>
            <p:cNvPicPr/>
            <p:nvPr/>
          </p:nvPicPr>
          <p:blipFill>
            <a:blip r:embed="rId6" cstate="print"/>
            <a:stretch>
              <a:fillRect/>
            </a:stretch>
          </p:blipFill>
          <p:spPr>
            <a:xfrm>
              <a:off x="2715567" y="5439741"/>
              <a:ext cx="182753" cy="203225"/>
            </a:xfrm>
            <a:prstGeom prst="rect">
              <a:avLst/>
            </a:prstGeom>
          </p:spPr>
        </p:pic>
        <p:pic>
          <p:nvPicPr>
            <p:cNvPr id="44" name="object 12">
              <a:extLst>
                <a:ext uri="{FF2B5EF4-FFF2-40B4-BE49-F238E27FC236}">
                  <a16:creationId xmlns:a16="http://schemas.microsoft.com/office/drawing/2014/main" id="{A96939C1-6AF6-4927-9DC0-03A5AF1A561C}"/>
                </a:ext>
              </a:extLst>
            </p:cNvPr>
            <p:cNvPicPr/>
            <p:nvPr/>
          </p:nvPicPr>
          <p:blipFill>
            <a:blip r:embed="rId7" cstate="print"/>
            <a:stretch>
              <a:fillRect/>
            </a:stretch>
          </p:blipFill>
          <p:spPr>
            <a:xfrm>
              <a:off x="2940763" y="5436755"/>
              <a:ext cx="161912" cy="206209"/>
            </a:xfrm>
            <a:prstGeom prst="rect">
              <a:avLst/>
            </a:prstGeom>
          </p:spPr>
        </p:pic>
        <p:pic>
          <p:nvPicPr>
            <p:cNvPr id="45" name="object 13">
              <a:extLst>
                <a:ext uri="{FF2B5EF4-FFF2-40B4-BE49-F238E27FC236}">
                  <a16:creationId xmlns:a16="http://schemas.microsoft.com/office/drawing/2014/main" id="{0BEA94D2-C9E2-421D-B6C8-06E0423CC7F2}"/>
                </a:ext>
              </a:extLst>
            </p:cNvPr>
            <p:cNvPicPr/>
            <p:nvPr/>
          </p:nvPicPr>
          <p:blipFill>
            <a:blip r:embed="rId8" cstate="print"/>
            <a:stretch>
              <a:fillRect/>
            </a:stretch>
          </p:blipFill>
          <p:spPr>
            <a:xfrm>
              <a:off x="3132457" y="5388736"/>
              <a:ext cx="127304" cy="253860"/>
            </a:xfrm>
            <a:prstGeom prst="rect">
              <a:avLst/>
            </a:prstGeom>
          </p:spPr>
        </p:pic>
        <p:pic>
          <p:nvPicPr>
            <p:cNvPr id="46" name="object 14">
              <a:extLst>
                <a:ext uri="{FF2B5EF4-FFF2-40B4-BE49-F238E27FC236}">
                  <a16:creationId xmlns:a16="http://schemas.microsoft.com/office/drawing/2014/main" id="{4A1B32E9-0FEB-40F6-B797-F4372DBBAF6B}"/>
                </a:ext>
              </a:extLst>
            </p:cNvPr>
            <p:cNvPicPr/>
            <p:nvPr/>
          </p:nvPicPr>
          <p:blipFill>
            <a:blip r:embed="rId9" cstate="print"/>
            <a:stretch>
              <a:fillRect/>
            </a:stretch>
          </p:blipFill>
          <p:spPr>
            <a:xfrm>
              <a:off x="3296987" y="5437506"/>
              <a:ext cx="183502" cy="205460"/>
            </a:xfrm>
            <a:prstGeom prst="rect">
              <a:avLst/>
            </a:prstGeom>
          </p:spPr>
        </p:pic>
        <p:sp>
          <p:nvSpPr>
            <p:cNvPr id="47" name="object 15">
              <a:extLst>
                <a:ext uri="{FF2B5EF4-FFF2-40B4-BE49-F238E27FC236}">
                  <a16:creationId xmlns:a16="http://schemas.microsoft.com/office/drawing/2014/main" id="{3FC595BD-9060-4AA6-B75E-CB2AC38F9A9E}"/>
                </a:ext>
              </a:extLst>
            </p:cNvPr>
            <p:cNvSpPr/>
            <p:nvPr/>
          </p:nvSpPr>
          <p:spPr>
            <a:xfrm>
              <a:off x="3537826" y="5367527"/>
              <a:ext cx="59690" cy="271780"/>
            </a:xfrm>
            <a:custGeom>
              <a:avLst/>
              <a:gdLst/>
              <a:ahLst/>
              <a:cxnLst/>
              <a:rect l="l" t="t" r="r" b="b"/>
              <a:pathLst>
                <a:path w="59689" h="271779">
                  <a:moveTo>
                    <a:pt x="58077" y="72212"/>
                  </a:moveTo>
                  <a:lnTo>
                    <a:pt x="1498" y="72212"/>
                  </a:lnTo>
                  <a:lnTo>
                    <a:pt x="1498" y="271716"/>
                  </a:lnTo>
                  <a:lnTo>
                    <a:pt x="58077" y="271716"/>
                  </a:lnTo>
                  <a:lnTo>
                    <a:pt x="58077" y="72212"/>
                  </a:lnTo>
                  <a:close/>
                </a:path>
                <a:path w="59689" h="271779">
                  <a:moveTo>
                    <a:pt x="59550" y="0"/>
                  </a:moveTo>
                  <a:lnTo>
                    <a:pt x="0" y="0"/>
                  </a:lnTo>
                  <a:lnTo>
                    <a:pt x="0" y="50253"/>
                  </a:lnTo>
                  <a:lnTo>
                    <a:pt x="59550" y="50253"/>
                  </a:lnTo>
                  <a:lnTo>
                    <a:pt x="59550" y="0"/>
                  </a:lnTo>
                  <a:close/>
                </a:path>
              </a:pathLst>
            </a:custGeom>
            <a:solidFill>
              <a:srgbClr val="FFFFFF"/>
            </a:solidFill>
          </p:spPr>
          <p:txBody>
            <a:bodyPr wrap="square" lIns="0" tIns="0" rIns="0" bIns="0" rtlCol="0"/>
            <a:lstStyle/>
            <a:p>
              <a:endParaRPr lang="en-US" noProof="0"/>
            </a:p>
          </p:txBody>
        </p:sp>
        <p:pic>
          <p:nvPicPr>
            <p:cNvPr id="48" name="object 16">
              <a:extLst>
                <a:ext uri="{FF2B5EF4-FFF2-40B4-BE49-F238E27FC236}">
                  <a16:creationId xmlns:a16="http://schemas.microsoft.com/office/drawing/2014/main" id="{DB5D21BD-40DB-495D-86BE-2ED12F2722A6}"/>
                </a:ext>
              </a:extLst>
            </p:cNvPr>
            <p:cNvPicPr/>
            <p:nvPr/>
          </p:nvPicPr>
          <p:blipFill>
            <a:blip r:embed="rId10" cstate="print"/>
            <a:stretch>
              <a:fillRect/>
            </a:stretch>
          </p:blipFill>
          <p:spPr>
            <a:xfrm>
              <a:off x="3656564" y="5436020"/>
              <a:ext cx="182765" cy="203225"/>
            </a:xfrm>
            <a:prstGeom prst="rect">
              <a:avLst/>
            </a:prstGeom>
          </p:spPr>
        </p:pic>
        <p:pic>
          <p:nvPicPr>
            <p:cNvPr id="49" name="object 17">
              <a:extLst>
                <a:ext uri="{FF2B5EF4-FFF2-40B4-BE49-F238E27FC236}">
                  <a16:creationId xmlns:a16="http://schemas.microsoft.com/office/drawing/2014/main" id="{8103D8C8-BF76-48C4-B110-D26E3F1ECFF1}"/>
                </a:ext>
              </a:extLst>
            </p:cNvPr>
            <p:cNvPicPr/>
            <p:nvPr/>
          </p:nvPicPr>
          <p:blipFill>
            <a:blip r:embed="rId11" cstate="print"/>
            <a:stretch>
              <a:fillRect/>
            </a:stretch>
          </p:blipFill>
          <p:spPr>
            <a:xfrm>
              <a:off x="3884013" y="5437506"/>
              <a:ext cx="183502" cy="205460"/>
            </a:xfrm>
            <a:prstGeom prst="rect">
              <a:avLst/>
            </a:prstGeom>
          </p:spPr>
        </p:pic>
        <p:sp>
          <p:nvSpPr>
            <p:cNvPr id="50" name="object 18">
              <a:extLst>
                <a:ext uri="{FF2B5EF4-FFF2-40B4-BE49-F238E27FC236}">
                  <a16:creationId xmlns:a16="http://schemas.microsoft.com/office/drawing/2014/main" id="{43EB4834-EF24-46CD-9CCC-AFA04805176C}"/>
                </a:ext>
              </a:extLst>
            </p:cNvPr>
            <p:cNvSpPr/>
            <p:nvPr/>
          </p:nvSpPr>
          <p:spPr>
            <a:xfrm>
              <a:off x="4123728" y="5367527"/>
              <a:ext cx="306705" cy="275590"/>
            </a:xfrm>
            <a:custGeom>
              <a:avLst/>
              <a:gdLst/>
              <a:ahLst/>
              <a:cxnLst/>
              <a:rect l="l" t="t" r="r" b="b"/>
              <a:pathLst>
                <a:path w="306704" h="275589">
                  <a:moveTo>
                    <a:pt x="209550" y="171589"/>
                  </a:moveTo>
                  <a:lnTo>
                    <a:pt x="201904" y="127381"/>
                  </a:lnTo>
                  <a:lnTo>
                    <a:pt x="195072" y="116497"/>
                  </a:lnTo>
                  <a:lnTo>
                    <a:pt x="185242" y="100876"/>
                  </a:lnTo>
                  <a:lnTo>
                    <a:pt x="181584" y="95059"/>
                  </a:lnTo>
                  <a:lnTo>
                    <a:pt x="152984" y="75539"/>
                  </a:lnTo>
                  <a:lnTo>
                    <a:pt x="152984" y="171589"/>
                  </a:lnTo>
                  <a:lnTo>
                    <a:pt x="152984" y="172339"/>
                  </a:lnTo>
                  <a:lnTo>
                    <a:pt x="149085" y="195084"/>
                  </a:lnTo>
                  <a:lnTo>
                    <a:pt x="138506" y="212445"/>
                  </a:lnTo>
                  <a:lnTo>
                    <a:pt x="122986" y="223532"/>
                  </a:lnTo>
                  <a:lnTo>
                    <a:pt x="104216" y="227418"/>
                  </a:lnTo>
                  <a:lnTo>
                    <a:pt x="85509" y="223481"/>
                  </a:lnTo>
                  <a:lnTo>
                    <a:pt x="70116" y="212305"/>
                  </a:lnTo>
                  <a:lnTo>
                    <a:pt x="59677" y="194919"/>
                  </a:lnTo>
                  <a:lnTo>
                    <a:pt x="55829" y="172339"/>
                  </a:lnTo>
                  <a:lnTo>
                    <a:pt x="55829" y="171589"/>
                  </a:lnTo>
                  <a:lnTo>
                    <a:pt x="59677" y="149009"/>
                  </a:lnTo>
                  <a:lnTo>
                    <a:pt x="70116" y="131622"/>
                  </a:lnTo>
                  <a:lnTo>
                    <a:pt x="85509" y="120459"/>
                  </a:lnTo>
                  <a:lnTo>
                    <a:pt x="104216" y="116497"/>
                  </a:lnTo>
                  <a:lnTo>
                    <a:pt x="122986" y="120459"/>
                  </a:lnTo>
                  <a:lnTo>
                    <a:pt x="138506" y="131622"/>
                  </a:lnTo>
                  <a:lnTo>
                    <a:pt x="149085" y="149009"/>
                  </a:lnTo>
                  <a:lnTo>
                    <a:pt x="152984" y="171589"/>
                  </a:lnTo>
                  <a:lnTo>
                    <a:pt x="152984" y="75539"/>
                  </a:lnTo>
                  <a:lnTo>
                    <a:pt x="152552" y="75234"/>
                  </a:lnTo>
                  <a:lnTo>
                    <a:pt x="118732" y="68491"/>
                  </a:lnTo>
                  <a:lnTo>
                    <a:pt x="98552" y="70942"/>
                  </a:lnTo>
                  <a:lnTo>
                    <a:pt x="81788" y="77711"/>
                  </a:lnTo>
                  <a:lnTo>
                    <a:pt x="67957" y="87972"/>
                  </a:lnTo>
                  <a:lnTo>
                    <a:pt x="56565" y="100876"/>
                  </a:lnTo>
                  <a:lnTo>
                    <a:pt x="56565" y="0"/>
                  </a:lnTo>
                  <a:lnTo>
                    <a:pt x="0" y="0"/>
                  </a:lnTo>
                  <a:lnTo>
                    <a:pt x="0" y="271716"/>
                  </a:lnTo>
                  <a:lnTo>
                    <a:pt x="56565" y="271716"/>
                  </a:lnTo>
                  <a:lnTo>
                    <a:pt x="56565" y="245668"/>
                  </a:lnTo>
                  <a:lnTo>
                    <a:pt x="67691" y="257073"/>
                  </a:lnTo>
                  <a:lnTo>
                    <a:pt x="81368" y="266560"/>
                  </a:lnTo>
                  <a:lnTo>
                    <a:pt x="98183" y="273037"/>
                  </a:lnTo>
                  <a:lnTo>
                    <a:pt x="118732" y="275437"/>
                  </a:lnTo>
                  <a:lnTo>
                    <a:pt x="152869" y="268706"/>
                  </a:lnTo>
                  <a:lnTo>
                    <a:pt x="181876" y="248881"/>
                  </a:lnTo>
                  <a:lnTo>
                    <a:pt x="183870" y="245668"/>
                  </a:lnTo>
                  <a:lnTo>
                    <a:pt x="195237" y="227418"/>
                  </a:lnTo>
                  <a:lnTo>
                    <a:pt x="202006" y="216560"/>
                  </a:lnTo>
                  <a:lnTo>
                    <a:pt x="209550" y="172339"/>
                  </a:lnTo>
                  <a:lnTo>
                    <a:pt x="209550" y="171589"/>
                  </a:lnTo>
                  <a:close/>
                </a:path>
                <a:path w="306704" h="275589">
                  <a:moveTo>
                    <a:pt x="306247" y="0"/>
                  </a:moveTo>
                  <a:lnTo>
                    <a:pt x="249669" y="0"/>
                  </a:lnTo>
                  <a:lnTo>
                    <a:pt x="249669" y="271716"/>
                  </a:lnTo>
                  <a:lnTo>
                    <a:pt x="306247" y="271716"/>
                  </a:lnTo>
                  <a:lnTo>
                    <a:pt x="306247" y="0"/>
                  </a:lnTo>
                  <a:close/>
                </a:path>
              </a:pathLst>
            </a:custGeom>
            <a:solidFill>
              <a:srgbClr val="FFFFFF"/>
            </a:solidFill>
          </p:spPr>
          <p:txBody>
            <a:bodyPr wrap="square" lIns="0" tIns="0" rIns="0" bIns="0" rtlCol="0"/>
            <a:lstStyle/>
            <a:p>
              <a:endParaRPr lang="en-US" noProof="0"/>
            </a:p>
          </p:txBody>
        </p:sp>
        <p:pic>
          <p:nvPicPr>
            <p:cNvPr id="51" name="object 19">
              <a:extLst>
                <a:ext uri="{FF2B5EF4-FFF2-40B4-BE49-F238E27FC236}">
                  <a16:creationId xmlns:a16="http://schemas.microsoft.com/office/drawing/2014/main" id="{255A2DDC-6C7B-4CAB-ACF8-12BE84AAC2AD}"/>
                </a:ext>
              </a:extLst>
            </p:cNvPr>
            <p:cNvPicPr/>
            <p:nvPr/>
          </p:nvPicPr>
          <p:blipFill>
            <a:blip r:embed="rId12" cstate="print"/>
            <a:stretch>
              <a:fillRect/>
            </a:stretch>
          </p:blipFill>
          <p:spPr>
            <a:xfrm>
              <a:off x="4480994" y="5436017"/>
              <a:ext cx="195783" cy="207695"/>
            </a:xfrm>
            <a:prstGeom prst="rect">
              <a:avLst/>
            </a:prstGeom>
          </p:spPr>
        </p:pic>
        <p:sp>
          <p:nvSpPr>
            <p:cNvPr id="52" name="object 20">
              <a:extLst>
                <a:ext uri="{FF2B5EF4-FFF2-40B4-BE49-F238E27FC236}">
                  <a16:creationId xmlns:a16="http://schemas.microsoft.com/office/drawing/2014/main" id="{ACA50902-E16B-491C-B43F-9C736B157280}"/>
                </a:ext>
              </a:extLst>
            </p:cNvPr>
            <p:cNvSpPr/>
            <p:nvPr/>
          </p:nvSpPr>
          <p:spPr>
            <a:xfrm>
              <a:off x="4840942" y="5374970"/>
              <a:ext cx="206375" cy="268605"/>
            </a:xfrm>
            <a:custGeom>
              <a:avLst/>
              <a:gdLst/>
              <a:ahLst/>
              <a:cxnLst/>
              <a:rect l="l" t="t" r="r" b="b"/>
              <a:pathLst>
                <a:path w="206375" h="268604">
                  <a:moveTo>
                    <a:pt x="101612" y="0"/>
                  </a:moveTo>
                  <a:lnTo>
                    <a:pt x="64902" y="5624"/>
                  </a:lnTo>
                  <a:lnTo>
                    <a:pt x="36048" y="21542"/>
                  </a:lnTo>
                  <a:lnTo>
                    <a:pt x="17177" y="46323"/>
                  </a:lnTo>
                  <a:lnTo>
                    <a:pt x="10414" y="78536"/>
                  </a:lnTo>
                  <a:lnTo>
                    <a:pt x="10414" y="79286"/>
                  </a:lnTo>
                  <a:lnTo>
                    <a:pt x="16526" y="111675"/>
                  </a:lnTo>
                  <a:lnTo>
                    <a:pt x="33910" y="133491"/>
                  </a:lnTo>
                  <a:lnTo>
                    <a:pt x="61136" y="148117"/>
                  </a:lnTo>
                  <a:lnTo>
                    <a:pt x="123340" y="166783"/>
                  </a:lnTo>
                  <a:lnTo>
                    <a:pt x="139338" y="174244"/>
                  </a:lnTo>
                  <a:lnTo>
                    <a:pt x="147173" y="182332"/>
                  </a:lnTo>
                  <a:lnTo>
                    <a:pt x="149250" y="192062"/>
                  </a:lnTo>
                  <a:lnTo>
                    <a:pt x="149250" y="192811"/>
                  </a:lnTo>
                  <a:lnTo>
                    <a:pt x="146673" y="203089"/>
                  </a:lnTo>
                  <a:lnTo>
                    <a:pt x="139245" y="210816"/>
                  </a:lnTo>
                  <a:lnTo>
                    <a:pt x="127422" y="215682"/>
                  </a:lnTo>
                  <a:lnTo>
                    <a:pt x="111658" y="217373"/>
                  </a:lnTo>
                  <a:lnTo>
                    <a:pt x="90234" y="215151"/>
                  </a:lnTo>
                  <a:lnTo>
                    <a:pt x="70381" y="208813"/>
                  </a:lnTo>
                  <a:lnTo>
                    <a:pt x="51716" y="198845"/>
                  </a:lnTo>
                  <a:lnTo>
                    <a:pt x="33858" y="185737"/>
                  </a:lnTo>
                  <a:lnTo>
                    <a:pt x="0" y="226314"/>
                  </a:lnTo>
                  <a:lnTo>
                    <a:pt x="24908" y="244603"/>
                  </a:lnTo>
                  <a:lnTo>
                    <a:pt x="52193" y="257622"/>
                  </a:lnTo>
                  <a:lnTo>
                    <a:pt x="81017" y="265408"/>
                  </a:lnTo>
                  <a:lnTo>
                    <a:pt x="110540" y="267995"/>
                  </a:lnTo>
                  <a:lnTo>
                    <a:pt x="149200" y="262650"/>
                  </a:lnTo>
                  <a:lnTo>
                    <a:pt x="179447" y="247011"/>
                  </a:lnTo>
                  <a:lnTo>
                    <a:pt x="199155" y="221671"/>
                  </a:lnTo>
                  <a:lnTo>
                    <a:pt x="206197" y="187223"/>
                  </a:lnTo>
                  <a:lnTo>
                    <a:pt x="206197" y="186486"/>
                  </a:lnTo>
                  <a:lnTo>
                    <a:pt x="184700" y="135534"/>
                  </a:lnTo>
                  <a:lnTo>
                    <a:pt x="123571" y="108318"/>
                  </a:lnTo>
                  <a:lnTo>
                    <a:pt x="95783" y="100505"/>
                  </a:lnTo>
                  <a:lnTo>
                    <a:pt x="78573" y="93289"/>
                  </a:lnTo>
                  <a:lnTo>
                    <a:pt x="69808" y="85027"/>
                  </a:lnTo>
                  <a:lnTo>
                    <a:pt x="67360" y="74079"/>
                  </a:lnTo>
                  <a:lnTo>
                    <a:pt x="67360" y="73329"/>
                  </a:lnTo>
                  <a:lnTo>
                    <a:pt x="69507" y="64439"/>
                  </a:lnTo>
                  <a:lnTo>
                    <a:pt x="75877" y="57227"/>
                  </a:lnTo>
                  <a:lnTo>
                    <a:pt x="86364" y="52389"/>
                  </a:lnTo>
                  <a:lnTo>
                    <a:pt x="100863" y="50622"/>
                  </a:lnTo>
                  <a:lnTo>
                    <a:pt x="117466" y="52384"/>
                  </a:lnTo>
                  <a:lnTo>
                    <a:pt x="134315" y="57462"/>
                  </a:lnTo>
                  <a:lnTo>
                    <a:pt x="151373" y="65543"/>
                  </a:lnTo>
                  <a:lnTo>
                    <a:pt x="168605" y="76314"/>
                  </a:lnTo>
                  <a:lnTo>
                    <a:pt x="198386" y="33134"/>
                  </a:lnTo>
                  <a:lnTo>
                    <a:pt x="177454" y="19004"/>
                  </a:lnTo>
                  <a:lnTo>
                    <a:pt x="154324" y="8609"/>
                  </a:lnTo>
                  <a:lnTo>
                    <a:pt x="129031" y="2192"/>
                  </a:lnTo>
                  <a:lnTo>
                    <a:pt x="101612" y="0"/>
                  </a:lnTo>
                  <a:close/>
                </a:path>
              </a:pathLst>
            </a:custGeom>
            <a:solidFill>
              <a:srgbClr val="FFFFFF"/>
            </a:solidFill>
          </p:spPr>
          <p:txBody>
            <a:bodyPr wrap="square" lIns="0" tIns="0" rIns="0" bIns="0" rtlCol="0"/>
            <a:lstStyle/>
            <a:p>
              <a:endParaRPr lang="en-US" noProof="0"/>
            </a:p>
          </p:txBody>
        </p:sp>
        <p:pic>
          <p:nvPicPr>
            <p:cNvPr id="53" name="object 21">
              <a:extLst>
                <a:ext uri="{FF2B5EF4-FFF2-40B4-BE49-F238E27FC236}">
                  <a16:creationId xmlns:a16="http://schemas.microsoft.com/office/drawing/2014/main" id="{00D5A90D-4245-4FC0-9960-924E603FD1AF}"/>
                </a:ext>
              </a:extLst>
            </p:cNvPr>
            <p:cNvPicPr/>
            <p:nvPr/>
          </p:nvPicPr>
          <p:blipFill>
            <a:blip r:embed="rId13" cstate="print"/>
            <a:stretch>
              <a:fillRect/>
            </a:stretch>
          </p:blipFill>
          <p:spPr>
            <a:xfrm>
              <a:off x="5077213" y="5436015"/>
              <a:ext cx="215887" cy="207695"/>
            </a:xfrm>
            <a:prstGeom prst="rect">
              <a:avLst/>
            </a:prstGeom>
          </p:spPr>
        </p:pic>
        <p:sp>
          <p:nvSpPr>
            <p:cNvPr id="54" name="object 22">
              <a:extLst>
                <a:ext uri="{FF2B5EF4-FFF2-40B4-BE49-F238E27FC236}">
                  <a16:creationId xmlns:a16="http://schemas.microsoft.com/office/drawing/2014/main" id="{D55E354D-61E0-4A41-9805-0A6C9D5F8816}"/>
                </a:ext>
              </a:extLst>
            </p:cNvPr>
            <p:cNvSpPr/>
            <p:nvPr/>
          </p:nvSpPr>
          <p:spPr>
            <a:xfrm>
              <a:off x="5332476" y="5367527"/>
              <a:ext cx="57150" cy="271780"/>
            </a:xfrm>
            <a:custGeom>
              <a:avLst/>
              <a:gdLst/>
              <a:ahLst/>
              <a:cxnLst/>
              <a:rect l="l" t="t" r="r" b="b"/>
              <a:pathLst>
                <a:path w="57150" h="271779">
                  <a:moveTo>
                    <a:pt x="56578" y="0"/>
                  </a:moveTo>
                  <a:lnTo>
                    <a:pt x="0" y="0"/>
                  </a:lnTo>
                  <a:lnTo>
                    <a:pt x="0" y="271716"/>
                  </a:lnTo>
                  <a:lnTo>
                    <a:pt x="56578" y="271716"/>
                  </a:lnTo>
                  <a:lnTo>
                    <a:pt x="56578" y="0"/>
                  </a:lnTo>
                  <a:close/>
                </a:path>
              </a:pathLst>
            </a:custGeom>
            <a:solidFill>
              <a:srgbClr val="FFFFFF"/>
            </a:solidFill>
          </p:spPr>
          <p:txBody>
            <a:bodyPr wrap="square" lIns="0" tIns="0" rIns="0" bIns="0" rtlCol="0"/>
            <a:lstStyle/>
            <a:p>
              <a:endParaRPr lang="en-US" noProof="0"/>
            </a:p>
          </p:txBody>
        </p:sp>
        <p:pic>
          <p:nvPicPr>
            <p:cNvPr id="55" name="object 23">
              <a:extLst>
                <a:ext uri="{FF2B5EF4-FFF2-40B4-BE49-F238E27FC236}">
                  <a16:creationId xmlns:a16="http://schemas.microsoft.com/office/drawing/2014/main" id="{2B9AF441-392D-44B7-9DAD-3BB21B7278D6}"/>
                </a:ext>
              </a:extLst>
            </p:cNvPr>
            <p:cNvPicPr/>
            <p:nvPr/>
          </p:nvPicPr>
          <p:blipFill>
            <a:blip r:embed="rId14" cstate="print"/>
            <a:stretch>
              <a:fillRect/>
            </a:stretch>
          </p:blipFill>
          <p:spPr>
            <a:xfrm>
              <a:off x="5448251" y="5439741"/>
              <a:ext cx="182765" cy="203225"/>
            </a:xfrm>
            <a:prstGeom prst="rect">
              <a:avLst/>
            </a:prstGeom>
          </p:spPr>
        </p:pic>
        <p:pic>
          <p:nvPicPr>
            <p:cNvPr id="56" name="object 24">
              <a:extLst>
                <a:ext uri="{FF2B5EF4-FFF2-40B4-BE49-F238E27FC236}">
                  <a16:creationId xmlns:a16="http://schemas.microsoft.com/office/drawing/2014/main" id="{90CE8227-0E8B-4B45-B4E5-EFB7B0C2F2DC}"/>
                </a:ext>
              </a:extLst>
            </p:cNvPr>
            <p:cNvPicPr/>
            <p:nvPr/>
          </p:nvPicPr>
          <p:blipFill>
            <a:blip r:embed="rId15" cstate="print"/>
            <a:stretch>
              <a:fillRect/>
            </a:stretch>
          </p:blipFill>
          <p:spPr>
            <a:xfrm>
              <a:off x="5674569" y="5388736"/>
              <a:ext cx="127292" cy="253860"/>
            </a:xfrm>
            <a:prstGeom prst="rect">
              <a:avLst/>
            </a:prstGeom>
          </p:spPr>
        </p:pic>
        <p:sp>
          <p:nvSpPr>
            <p:cNvPr id="57" name="object 25">
              <a:extLst>
                <a:ext uri="{FF2B5EF4-FFF2-40B4-BE49-F238E27FC236}">
                  <a16:creationId xmlns:a16="http://schemas.microsoft.com/office/drawing/2014/main" id="{47ED98EE-4825-4E02-9D5F-D806DFB94C1E}"/>
                </a:ext>
              </a:extLst>
            </p:cNvPr>
            <p:cNvSpPr/>
            <p:nvPr/>
          </p:nvSpPr>
          <p:spPr>
            <a:xfrm>
              <a:off x="5852122" y="5367527"/>
              <a:ext cx="59690" cy="271780"/>
            </a:xfrm>
            <a:custGeom>
              <a:avLst/>
              <a:gdLst/>
              <a:ahLst/>
              <a:cxnLst/>
              <a:rect l="l" t="t" r="r" b="b"/>
              <a:pathLst>
                <a:path w="59689" h="271779">
                  <a:moveTo>
                    <a:pt x="58064" y="72212"/>
                  </a:moveTo>
                  <a:lnTo>
                    <a:pt x="1485" y="72212"/>
                  </a:lnTo>
                  <a:lnTo>
                    <a:pt x="1485" y="271716"/>
                  </a:lnTo>
                  <a:lnTo>
                    <a:pt x="58064" y="271716"/>
                  </a:lnTo>
                  <a:lnTo>
                    <a:pt x="58064" y="72212"/>
                  </a:lnTo>
                  <a:close/>
                </a:path>
                <a:path w="59689" h="271779">
                  <a:moveTo>
                    <a:pt x="59563" y="0"/>
                  </a:moveTo>
                  <a:lnTo>
                    <a:pt x="0" y="0"/>
                  </a:lnTo>
                  <a:lnTo>
                    <a:pt x="0" y="50253"/>
                  </a:lnTo>
                  <a:lnTo>
                    <a:pt x="59563" y="50253"/>
                  </a:lnTo>
                  <a:lnTo>
                    <a:pt x="59563" y="0"/>
                  </a:lnTo>
                  <a:close/>
                </a:path>
              </a:pathLst>
            </a:custGeom>
            <a:solidFill>
              <a:srgbClr val="FFFFFF"/>
            </a:solidFill>
          </p:spPr>
          <p:txBody>
            <a:bodyPr wrap="square" lIns="0" tIns="0" rIns="0" bIns="0" rtlCol="0"/>
            <a:lstStyle/>
            <a:p>
              <a:endParaRPr lang="en-US" noProof="0"/>
            </a:p>
          </p:txBody>
        </p:sp>
        <p:pic>
          <p:nvPicPr>
            <p:cNvPr id="58" name="object 26">
              <a:extLst>
                <a:ext uri="{FF2B5EF4-FFF2-40B4-BE49-F238E27FC236}">
                  <a16:creationId xmlns:a16="http://schemas.microsoft.com/office/drawing/2014/main" id="{902921B2-2CD2-4729-A09C-F315030A66FA}"/>
                </a:ext>
              </a:extLst>
            </p:cNvPr>
            <p:cNvPicPr/>
            <p:nvPr/>
          </p:nvPicPr>
          <p:blipFill>
            <a:blip r:embed="rId16" cstate="print"/>
            <a:stretch>
              <a:fillRect/>
            </a:stretch>
          </p:blipFill>
          <p:spPr>
            <a:xfrm>
              <a:off x="5961186" y="5436015"/>
              <a:ext cx="215887" cy="207695"/>
            </a:xfrm>
            <a:prstGeom prst="rect">
              <a:avLst/>
            </a:prstGeom>
          </p:spPr>
        </p:pic>
        <p:pic>
          <p:nvPicPr>
            <p:cNvPr id="59" name="object 27">
              <a:extLst>
                <a:ext uri="{FF2B5EF4-FFF2-40B4-BE49-F238E27FC236}">
                  <a16:creationId xmlns:a16="http://schemas.microsoft.com/office/drawing/2014/main" id="{35EDEE03-BF89-430C-B53E-549A30353AB7}"/>
                </a:ext>
              </a:extLst>
            </p:cNvPr>
            <p:cNvPicPr/>
            <p:nvPr/>
          </p:nvPicPr>
          <p:blipFill>
            <a:blip r:embed="rId17" cstate="print"/>
            <a:stretch>
              <a:fillRect/>
            </a:stretch>
          </p:blipFill>
          <p:spPr>
            <a:xfrm>
              <a:off x="6225475" y="5436020"/>
              <a:ext cx="182765" cy="203225"/>
            </a:xfrm>
            <a:prstGeom prst="rect">
              <a:avLst/>
            </a:prstGeom>
          </p:spPr>
        </p:pic>
        <p:pic>
          <p:nvPicPr>
            <p:cNvPr id="60" name="object 28">
              <a:extLst>
                <a:ext uri="{FF2B5EF4-FFF2-40B4-BE49-F238E27FC236}">
                  <a16:creationId xmlns:a16="http://schemas.microsoft.com/office/drawing/2014/main" id="{50A96D4D-8319-49F3-A297-91AAA3058546}"/>
                </a:ext>
              </a:extLst>
            </p:cNvPr>
            <p:cNvPicPr/>
            <p:nvPr/>
          </p:nvPicPr>
          <p:blipFill>
            <a:blip r:embed="rId18" cstate="print"/>
            <a:stretch>
              <a:fillRect/>
            </a:stretch>
          </p:blipFill>
          <p:spPr>
            <a:xfrm>
              <a:off x="6449196" y="5436755"/>
              <a:ext cx="161912" cy="206209"/>
            </a:xfrm>
            <a:prstGeom prst="rect">
              <a:avLst/>
            </a:prstGeom>
          </p:spPr>
        </p:pic>
      </p:grpSp>
      <p:sp>
        <p:nvSpPr>
          <p:cNvPr id="2" name="TextBox 1">
            <a:extLst>
              <a:ext uri="{FF2B5EF4-FFF2-40B4-BE49-F238E27FC236}">
                <a16:creationId xmlns:a16="http://schemas.microsoft.com/office/drawing/2014/main" id="{F192DE05-BB56-5B95-6A02-C51BDACDC2DC}"/>
              </a:ext>
            </a:extLst>
          </p:cNvPr>
          <p:cNvSpPr txBox="1"/>
          <p:nvPr userDrawn="1"/>
        </p:nvSpPr>
        <p:spPr>
          <a:xfrm>
            <a:off x="11050682" y="6297281"/>
            <a:ext cx="426399" cy="184666"/>
          </a:xfrm>
          <a:prstGeom prst="rect">
            <a:avLst/>
          </a:prstGeom>
          <a:noFill/>
        </p:spPr>
        <p:txBody>
          <a:bodyPr wrap="none" lIns="0" tIns="0" rIns="0" bIns="0" rtlCol="0">
            <a:spAutoFit/>
          </a:bodyPr>
          <a:lstStyle/>
          <a:p>
            <a:pPr algn="l"/>
            <a:r>
              <a:rPr lang="en-GB" sz="1200" b="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 DSS</a:t>
            </a:r>
            <a:endParaRPr lang="en-US" sz="1200" b="0" i="0">
              <a:solidFill>
                <a:schemeClr val="bg1"/>
              </a:solidFill>
            </a:endParaRPr>
          </a:p>
        </p:txBody>
      </p:sp>
    </p:spTree>
    <p:extLst>
      <p:ext uri="{BB962C8B-B14F-4D97-AF65-F5344CB8AC3E}">
        <p14:creationId xmlns:p14="http://schemas.microsoft.com/office/powerpoint/2010/main" val="2303302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_DSS legacy">
    <p:spTree>
      <p:nvGrpSpPr>
        <p:cNvPr id="1" name=""/>
        <p:cNvGrpSpPr/>
        <p:nvPr/>
      </p:nvGrpSpPr>
      <p:grpSpPr>
        <a:xfrm>
          <a:off x="0" y="0"/>
          <a:ext cx="0" cy="0"/>
          <a:chOff x="0" y="0"/>
          <a:chExt cx="0" cy="0"/>
        </a:xfrm>
      </p:grpSpPr>
      <p:sp>
        <p:nvSpPr>
          <p:cNvPr id="36" name="Forme libre : forme 35">
            <a:extLst>
              <a:ext uri="{FF2B5EF4-FFF2-40B4-BE49-F238E27FC236}">
                <a16:creationId xmlns:a16="http://schemas.microsoft.com/office/drawing/2014/main" id="{31BDACD9-B8C2-4713-9C8E-3BDB5BAF50F9}"/>
              </a:ext>
            </a:extLst>
          </p:cNvPr>
          <p:cNvSpPr/>
          <p:nvPr userDrawn="1"/>
        </p:nvSpPr>
        <p:spPr>
          <a:xfrm>
            <a:off x="7020037"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33" name="Rectangle 32">
            <a:extLst>
              <a:ext uri="{FF2B5EF4-FFF2-40B4-BE49-F238E27FC236}">
                <a16:creationId xmlns:a16="http://schemas.microsoft.com/office/drawing/2014/main" id="{ED61F2ED-BF11-4E58-A9F0-D278E86996B9}"/>
              </a:ext>
            </a:extLst>
          </p:cNvPr>
          <p:cNvSpPr/>
          <p:nvPr userDrawn="1"/>
        </p:nvSpPr>
        <p:spPr>
          <a:xfrm>
            <a:off x="11553560" y="6259944"/>
            <a:ext cx="290945" cy="259340"/>
          </a:xfrm>
          <a:prstGeom prst="rect">
            <a:avLst/>
          </a:prstGeom>
          <a:solidFill>
            <a:schemeClr val="bg1"/>
          </a:solidFill>
        </p:spPr>
        <p:txBody>
          <a:bodyPr wrap="none" lIns="0" tIns="0" rIns="0" bIns="0" anchor="ctr" anchorCtr="0">
            <a:noAutofit/>
          </a:bodyPr>
          <a:lstStyle/>
          <a:p>
            <a:pPr algn="ctr"/>
            <a:fld id="{F2CC696A-08CF-DF45-B107-982D2B22E78B}" type="slidenum">
              <a:rPr lang="en-US" sz="800" baseline="0" noProof="0" smtClean="0">
                <a:solidFill>
                  <a:srgbClr val="000000"/>
                </a:solidFill>
                <a:latin typeface="+mj-lt"/>
                <a:ea typeface="Arial" charset="0"/>
                <a:cs typeface="Calibri Light" panose="020F0302020204030204" pitchFamily="34" charset="0"/>
              </a:rPr>
              <a:pPr algn="ctr"/>
              <a:t>‹N›</a:t>
            </a:fld>
            <a:endParaRPr lang="en-US" sz="800" baseline="0" noProof="0">
              <a:solidFill>
                <a:srgbClr val="000000"/>
              </a:solidFill>
              <a:latin typeface="+mj-lt"/>
              <a:cs typeface="Calibri Light" panose="020F0302020204030204" pitchFamily="34" charset="0"/>
            </a:endParaRPr>
          </a:p>
        </p:txBody>
      </p:sp>
      <p:sp>
        <p:nvSpPr>
          <p:cNvPr id="2" name="Titre 1">
            <a:extLst>
              <a:ext uri="{FF2B5EF4-FFF2-40B4-BE49-F238E27FC236}">
                <a16:creationId xmlns:a16="http://schemas.microsoft.com/office/drawing/2014/main" id="{AC6D3CDB-30D2-40B6-BC62-73FA75259F5C}"/>
              </a:ext>
            </a:extLst>
          </p:cNvPr>
          <p:cNvSpPr>
            <a:spLocks noGrp="1"/>
          </p:cNvSpPr>
          <p:nvPr>
            <p:ph type="title" hasCustomPrompt="1"/>
          </p:nvPr>
        </p:nvSpPr>
        <p:spPr>
          <a:xfrm>
            <a:off x="434975" y="2014963"/>
            <a:ext cx="6708773" cy="1325563"/>
          </a:xfrm>
          <a:prstGeom prst="rect">
            <a:avLst/>
          </a:prstGeom>
        </p:spPr>
        <p:txBody>
          <a:bodyPr/>
          <a:lstStyle>
            <a:lvl1pPr>
              <a:defRPr sz="2800" b="1" spc="100" baseline="0">
                <a:solidFill>
                  <a:schemeClr val="tx2"/>
                </a:solidFill>
              </a:defRPr>
            </a:lvl1pPr>
          </a:lstStyle>
          <a:p>
            <a:r>
              <a:rPr lang="en-US" noProof="0"/>
              <a:t>Thank you</a:t>
            </a:r>
          </a:p>
        </p:txBody>
      </p:sp>
      <p:pic>
        <p:nvPicPr>
          <p:cNvPr id="9" name="Image 8">
            <a:extLst>
              <a:ext uri="{FF2B5EF4-FFF2-40B4-BE49-F238E27FC236}">
                <a16:creationId xmlns:a16="http://schemas.microsoft.com/office/drawing/2014/main" id="{A1E52D6A-316D-41D8-9482-B09FC277BC3D}"/>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34974" y="6303300"/>
            <a:ext cx="3178275" cy="155722"/>
          </a:xfrm>
          <a:prstGeom prst="rect">
            <a:avLst/>
          </a:prstGeom>
        </p:spPr>
      </p:pic>
      <p:sp>
        <p:nvSpPr>
          <p:cNvPr id="11" name="object 30">
            <a:extLst>
              <a:ext uri="{FF2B5EF4-FFF2-40B4-BE49-F238E27FC236}">
                <a16:creationId xmlns:a16="http://schemas.microsoft.com/office/drawing/2014/main" id="{2143EC63-D6D6-4224-A3FA-E9CE25B1ED5A}"/>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bg1"/>
                </a:solidFill>
                <a:latin typeface="+mj-lt"/>
                <a:cs typeface="Gotham"/>
              </a:rPr>
              <a:t>© 2022 DSS Sustainable Solutions</a:t>
            </a:r>
          </a:p>
          <a:p>
            <a:pPr marL="8977" algn="r">
              <a:spcBef>
                <a:spcPts val="71"/>
              </a:spcBef>
            </a:pPr>
            <a:r>
              <a:rPr lang="en-US" sz="900" noProof="0">
                <a:solidFill>
                  <a:schemeClr val="bg1"/>
                </a:solidFill>
                <a:latin typeface="+mj-lt"/>
                <a:cs typeface="Gotham"/>
              </a:rPr>
              <a:t>All rights reserved. Confidential</a:t>
            </a:r>
          </a:p>
        </p:txBody>
      </p:sp>
      <p:sp>
        <p:nvSpPr>
          <p:cNvPr id="13" name="Espace réservé du texte 2">
            <a:extLst>
              <a:ext uri="{FF2B5EF4-FFF2-40B4-BE49-F238E27FC236}">
                <a16:creationId xmlns:a16="http://schemas.microsoft.com/office/drawing/2014/main" id="{4083A7C7-D35C-4C48-9616-06756C0732CE}"/>
              </a:ext>
            </a:extLst>
          </p:cNvPr>
          <p:cNvSpPr>
            <a:spLocks noGrp="1"/>
          </p:cNvSpPr>
          <p:nvPr>
            <p:ph type="body" sz="quarter" idx="12" hasCustomPrompt="1"/>
          </p:nvPr>
        </p:nvSpPr>
        <p:spPr>
          <a:xfrm>
            <a:off x="434974" y="3591852"/>
            <a:ext cx="3298040" cy="2045378"/>
          </a:xfrm>
          <a:prstGeom prst="rect">
            <a:avLst/>
          </a:prstGeom>
        </p:spPr>
        <p:txBody>
          <a:bodyPr lIns="0" anchor="t"/>
          <a:lstStyle>
            <a:lvl1pPr marL="0" indent="0">
              <a:lnSpc>
                <a:spcPct val="120000"/>
              </a:lnSpc>
              <a:spcBef>
                <a:spcPts val="0"/>
              </a:spcBef>
              <a:buNone/>
              <a:defRPr lang="fr-FR" sz="1400" spc="100" baseline="0" smtClean="0">
                <a:solidFill>
                  <a:schemeClr val="tx2"/>
                </a:solidFill>
              </a:defRPr>
            </a:lvl1pPr>
            <a:lvl2pPr marL="0" indent="0">
              <a:lnSpc>
                <a:spcPct val="120000"/>
              </a:lnSpc>
              <a:spcBef>
                <a:spcPts val="0"/>
              </a:spcBef>
              <a:defRPr lang="fr-FR" sz="1400" spc="100" baseline="0" smtClean="0">
                <a:solidFill>
                  <a:schemeClr val="bg1"/>
                </a:solidFill>
              </a:defRPr>
            </a:lvl2pPr>
            <a:lvl3pPr marL="0" indent="0">
              <a:lnSpc>
                <a:spcPct val="120000"/>
              </a:lnSpc>
              <a:spcBef>
                <a:spcPts val="0"/>
              </a:spcBef>
              <a:defRPr lang="fr-FR" sz="1400" spc="100" baseline="0" smtClean="0">
                <a:solidFill>
                  <a:schemeClr val="bg1"/>
                </a:solidFill>
              </a:defRPr>
            </a:lvl3pPr>
            <a:lvl4pPr marL="0" indent="0">
              <a:lnSpc>
                <a:spcPct val="120000"/>
              </a:lnSpc>
              <a:spcBef>
                <a:spcPts val="0"/>
              </a:spcBef>
              <a:defRPr lang="fr-FR" sz="1400" spc="100" baseline="0" smtClean="0">
                <a:solidFill>
                  <a:schemeClr val="bg1"/>
                </a:solidFill>
              </a:defRPr>
            </a:lvl4pPr>
            <a:lvl5pPr marL="0" indent="0">
              <a:lnSpc>
                <a:spcPct val="120000"/>
              </a:lnSpc>
              <a:spcBef>
                <a:spcPts val="0"/>
              </a:spcBef>
              <a:defRPr lang="en-US" sz="1400" spc="100" baseline="0">
                <a:solidFill>
                  <a:schemeClr val="bg1"/>
                </a:solidFill>
              </a:defRPr>
            </a:lvl5pPr>
          </a:lstStyle>
          <a:p>
            <a:pPr marL="228600" lvl="0" indent="-228600"/>
            <a:r>
              <a:rPr lang="en-US" noProof="0"/>
              <a:t>First Last Name</a:t>
            </a:r>
          </a:p>
          <a:p>
            <a:pPr marL="228600" lvl="0" indent="-228600"/>
            <a:r>
              <a:rPr lang="en-US" noProof="0"/>
              <a:t>Title</a:t>
            </a:r>
          </a:p>
          <a:p>
            <a:pPr marL="228600" lvl="0" indent="-228600"/>
            <a:r>
              <a:rPr lang="en-US" noProof="0"/>
              <a:t>Market</a:t>
            </a:r>
          </a:p>
          <a:p>
            <a:pPr marL="228600" lvl="0" indent="-228600"/>
            <a:endParaRPr lang="en-US" noProof="0"/>
          </a:p>
          <a:p>
            <a:pPr marL="228600" lvl="0" indent="-228600"/>
            <a:r>
              <a:rPr lang="en-US" noProof="0"/>
              <a:t>+33 6 00 00 00 00</a:t>
            </a:r>
          </a:p>
          <a:p>
            <a:pPr marL="228600" lvl="0" indent="-228600"/>
            <a:r>
              <a:rPr lang="en-US" noProof="0"/>
              <a:t>xxx.xxx@consultdss.com</a:t>
            </a:r>
          </a:p>
        </p:txBody>
      </p:sp>
      <p:sp>
        <p:nvSpPr>
          <p:cNvPr id="15" name="Espace réservé du texte 2">
            <a:extLst>
              <a:ext uri="{FF2B5EF4-FFF2-40B4-BE49-F238E27FC236}">
                <a16:creationId xmlns:a16="http://schemas.microsoft.com/office/drawing/2014/main" id="{83DA300C-3A85-4F1C-B361-32F1C5063269}"/>
              </a:ext>
            </a:extLst>
          </p:cNvPr>
          <p:cNvSpPr>
            <a:spLocks noGrp="1"/>
          </p:cNvSpPr>
          <p:nvPr>
            <p:ph type="body" sz="quarter" idx="13" hasCustomPrompt="1"/>
          </p:nvPr>
        </p:nvSpPr>
        <p:spPr>
          <a:xfrm>
            <a:off x="3841762" y="3591852"/>
            <a:ext cx="3298040" cy="2045378"/>
          </a:xfrm>
          <a:prstGeom prst="rect">
            <a:avLst/>
          </a:prstGeom>
        </p:spPr>
        <p:txBody>
          <a:bodyPr lIns="0" anchor="t"/>
          <a:lstStyle>
            <a:lvl1pPr marL="0" indent="0">
              <a:lnSpc>
                <a:spcPct val="120000"/>
              </a:lnSpc>
              <a:spcBef>
                <a:spcPts val="0"/>
              </a:spcBef>
              <a:buNone/>
              <a:defRPr lang="fr-FR" sz="1400" spc="100" baseline="0" smtClean="0">
                <a:solidFill>
                  <a:schemeClr val="tx2"/>
                </a:solidFill>
              </a:defRPr>
            </a:lvl1pPr>
            <a:lvl2pPr marL="0" indent="0">
              <a:lnSpc>
                <a:spcPct val="120000"/>
              </a:lnSpc>
              <a:spcBef>
                <a:spcPts val="0"/>
              </a:spcBef>
              <a:defRPr lang="fr-FR" sz="1400" spc="100" baseline="0" smtClean="0">
                <a:solidFill>
                  <a:schemeClr val="bg1"/>
                </a:solidFill>
              </a:defRPr>
            </a:lvl2pPr>
            <a:lvl3pPr marL="0" indent="0">
              <a:lnSpc>
                <a:spcPct val="120000"/>
              </a:lnSpc>
              <a:spcBef>
                <a:spcPts val="0"/>
              </a:spcBef>
              <a:defRPr lang="fr-FR" sz="1400" spc="100" baseline="0" smtClean="0">
                <a:solidFill>
                  <a:schemeClr val="bg1"/>
                </a:solidFill>
              </a:defRPr>
            </a:lvl3pPr>
            <a:lvl4pPr marL="0" indent="0">
              <a:lnSpc>
                <a:spcPct val="120000"/>
              </a:lnSpc>
              <a:spcBef>
                <a:spcPts val="0"/>
              </a:spcBef>
              <a:defRPr lang="fr-FR" sz="1400" spc="100" baseline="0" smtClean="0">
                <a:solidFill>
                  <a:schemeClr val="bg1"/>
                </a:solidFill>
              </a:defRPr>
            </a:lvl4pPr>
            <a:lvl5pPr marL="0" indent="0">
              <a:lnSpc>
                <a:spcPct val="120000"/>
              </a:lnSpc>
              <a:spcBef>
                <a:spcPts val="0"/>
              </a:spcBef>
              <a:defRPr lang="en-US" sz="1400" spc="100" baseline="0">
                <a:solidFill>
                  <a:schemeClr val="bg1"/>
                </a:solidFill>
              </a:defRPr>
            </a:lvl5pPr>
          </a:lstStyle>
          <a:p>
            <a:pPr marL="228600" lvl="0" indent="-228600"/>
            <a:r>
              <a:rPr lang="en-US" noProof="0"/>
              <a:t>First Last Name</a:t>
            </a:r>
          </a:p>
          <a:p>
            <a:pPr marL="228600" lvl="0" indent="-228600"/>
            <a:r>
              <a:rPr lang="en-US" noProof="0"/>
              <a:t>Title</a:t>
            </a:r>
          </a:p>
          <a:p>
            <a:pPr marL="228600" lvl="0" indent="-228600"/>
            <a:r>
              <a:rPr lang="en-US" noProof="0"/>
              <a:t>Market</a:t>
            </a:r>
          </a:p>
          <a:p>
            <a:pPr marL="228600" lvl="0" indent="-228600"/>
            <a:endParaRPr lang="en-US" noProof="0"/>
          </a:p>
          <a:p>
            <a:pPr marL="228600" lvl="0" indent="-228600"/>
            <a:r>
              <a:rPr lang="en-US" noProof="0"/>
              <a:t>+33 6 00 00 00 00</a:t>
            </a:r>
          </a:p>
          <a:p>
            <a:pPr marL="228600" lvl="0" indent="-228600"/>
            <a:r>
              <a:rPr lang="en-US" noProof="0"/>
              <a:t>xxx.xxx@consultdss.com</a:t>
            </a:r>
          </a:p>
        </p:txBody>
      </p:sp>
    </p:spTree>
    <p:extLst>
      <p:ext uri="{BB962C8B-B14F-4D97-AF65-F5344CB8AC3E}">
        <p14:creationId xmlns:p14="http://schemas.microsoft.com/office/powerpoint/2010/main" val="25838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2_DSS+">
    <p:bg>
      <p:bgPr>
        <a:solidFill>
          <a:srgbClr val="F3F3F3"/>
        </a:solidFill>
        <a:effectLst/>
      </p:bgPr>
    </p:bg>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AD0741CE-4A0C-4B50-B857-951054FF6648}"/>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4" y="414338"/>
            <a:ext cx="11299824" cy="325437"/>
          </a:xfrm>
          <a:prstGeom prst="rect">
            <a:avLst/>
          </a:prstGeom>
        </p:spPr>
        <p:txBody>
          <a:bodyPr lIns="0" anchor="ctr"/>
          <a:lstStyle>
            <a:lvl1pPr marL="0" indent="0">
              <a:buFontTx/>
              <a:buNone/>
              <a:defRPr sz="1400" cap="all" spc="100" baseline="0">
                <a:solidFill>
                  <a:schemeClr val="accent6"/>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accent6"/>
                </a:solidFill>
              </a:defRPr>
            </a:lvl1pPr>
          </a:lstStyle>
          <a:p>
            <a:pPr marL="228600" lvl="0" indent="-228600"/>
            <a:endParaRPr lang="en-US" noProof="0"/>
          </a:p>
        </p:txBody>
      </p:sp>
      <p:sp>
        <p:nvSpPr>
          <p:cNvPr id="3" name="Espace réservé du texte 2">
            <a:extLst>
              <a:ext uri="{FF2B5EF4-FFF2-40B4-BE49-F238E27FC236}">
                <a16:creationId xmlns:a16="http://schemas.microsoft.com/office/drawing/2014/main" id="{3BFD2B46-F360-47EE-B6F4-E23B0D18BE4B}"/>
              </a:ext>
            </a:extLst>
          </p:cNvPr>
          <p:cNvSpPr>
            <a:spLocks noGrp="1"/>
          </p:cNvSpPr>
          <p:nvPr>
            <p:ph type="body" sz="quarter" idx="12"/>
          </p:nvPr>
        </p:nvSpPr>
        <p:spPr>
          <a:xfrm>
            <a:off x="434975" y="1444752"/>
            <a:ext cx="11299825" cy="4540124"/>
          </a:xfrm>
          <a:prstGeom prst="rect">
            <a:avLst/>
          </a:prstGeom>
        </p:spPr>
        <p:txBody>
          <a:bodyPr lIns="0" anchor="t"/>
          <a:lstStyle>
            <a:lvl1pPr marL="0" indent="0">
              <a:lnSpc>
                <a:spcPct val="120000"/>
              </a:lnSpc>
              <a:spcBef>
                <a:spcPts val="0"/>
              </a:spcBef>
              <a:buNone/>
              <a:defRPr lang="fr-FR" sz="1400" spc="100" baseline="0" smtClean="0">
                <a:solidFill>
                  <a:schemeClr val="accent6"/>
                </a:solidFill>
              </a:defRPr>
            </a:lvl1pPr>
            <a:lvl2pPr marL="0" indent="0">
              <a:lnSpc>
                <a:spcPct val="120000"/>
              </a:lnSpc>
              <a:spcBef>
                <a:spcPts val="0"/>
              </a:spcBef>
              <a:defRPr lang="fr-FR" sz="1400" spc="100" baseline="0" smtClean="0">
                <a:solidFill>
                  <a:schemeClr val="accent6"/>
                </a:solidFill>
              </a:defRPr>
            </a:lvl2pPr>
            <a:lvl3pPr marL="0" indent="0">
              <a:lnSpc>
                <a:spcPct val="120000"/>
              </a:lnSpc>
              <a:spcBef>
                <a:spcPts val="0"/>
              </a:spcBef>
              <a:defRPr lang="fr-FR" sz="1400" spc="100" baseline="0" smtClean="0">
                <a:solidFill>
                  <a:schemeClr val="accent6"/>
                </a:solidFill>
              </a:defRPr>
            </a:lvl3pPr>
            <a:lvl4pPr marL="0" indent="0">
              <a:lnSpc>
                <a:spcPct val="120000"/>
              </a:lnSpc>
              <a:spcBef>
                <a:spcPts val="0"/>
              </a:spcBef>
              <a:defRPr lang="fr-FR" sz="1400" spc="100" baseline="0" smtClean="0">
                <a:solidFill>
                  <a:schemeClr val="accent6"/>
                </a:solidFill>
              </a:defRPr>
            </a:lvl4pPr>
            <a:lvl5pPr marL="0" indent="0">
              <a:lnSpc>
                <a:spcPct val="120000"/>
              </a:lnSpc>
              <a:spcBef>
                <a:spcPts val="0"/>
              </a:spcBef>
              <a:defRPr lang="en-US" sz="1400" spc="100" baseline="0">
                <a:solidFill>
                  <a:schemeClr val="accent6"/>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0" name="object 30">
            <a:extLst>
              <a:ext uri="{FF2B5EF4-FFF2-40B4-BE49-F238E27FC236}">
                <a16:creationId xmlns:a16="http://schemas.microsoft.com/office/drawing/2014/main" id="{E1BEFFCC-D30E-453D-92AD-AC47A3641AFC}"/>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pic>
        <p:nvPicPr>
          <p:cNvPr id="11" name="Picture 6">
            <a:extLst>
              <a:ext uri="{FF2B5EF4-FFF2-40B4-BE49-F238E27FC236}">
                <a16:creationId xmlns:a16="http://schemas.microsoft.com/office/drawing/2014/main" id="{BE849BFA-A5E8-4D63-8268-15D5F892E71A}"/>
              </a:ext>
            </a:extLst>
          </p:cNvPr>
          <p:cNvPicPr>
            <a:picLocks noChangeAspect="1"/>
          </p:cNvPicPr>
          <p:nvPr userDrawn="1"/>
        </p:nvPicPr>
        <p:blipFill>
          <a:blip r:embed="rId2"/>
          <a:stretch>
            <a:fillRect/>
          </a:stretch>
        </p:blipFill>
        <p:spPr>
          <a:xfrm>
            <a:off x="434975" y="5932703"/>
            <a:ext cx="1807200" cy="586581"/>
          </a:xfrm>
          <a:prstGeom prst="rect">
            <a:avLst/>
          </a:prstGeom>
        </p:spPr>
      </p:pic>
    </p:spTree>
    <p:extLst>
      <p:ext uri="{BB962C8B-B14F-4D97-AF65-F5344CB8AC3E}">
        <p14:creationId xmlns:p14="http://schemas.microsoft.com/office/powerpoint/2010/main" val="257349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_DSS+_Red">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EFF9557A-FDF9-4554-94F4-9C48B07440DF}"/>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4" y="414338"/>
            <a:ext cx="11299824" cy="325437"/>
          </a:xfrm>
          <a:prstGeom prst="rect">
            <a:avLst/>
          </a:prstGeom>
        </p:spPr>
        <p:txBody>
          <a:bodyPr lIns="0" anchor="ctr"/>
          <a:lstStyle>
            <a:lvl1pPr marL="0" indent="0">
              <a:buFontTx/>
              <a:buNone/>
              <a:defRPr sz="1400" cap="all" spc="100" baseline="0">
                <a:solidFill>
                  <a:srgbClr val="DA2128"/>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tx2"/>
                </a:solidFill>
              </a:defRPr>
            </a:lvl1pPr>
          </a:lstStyle>
          <a:p>
            <a:pPr marL="228600" lvl="0" indent="-228600"/>
            <a:endParaRPr lang="en-US" noProof="0"/>
          </a:p>
        </p:txBody>
      </p:sp>
      <p:sp>
        <p:nvSpPr>
          <p:cNvPr id="3" name="Espace réservé du texte 2">
            <a:extLst>
              <a:ext uri="{FF2B5EF4-FFF2-40B4-BE49-F238E27FC236}">
                <a16:creationId xmlns:a16="http://schemas.microsoft.com/office/drawing/2014/main" id="{3BFD2B46-F360-47EE-B6F4-E23B0D18BE4B}"/>
              </a:ext>
            </a:extLst>
          </p:cNvPr>
          <p:cNvSpPr>
            <a:spLocks noGrp="1"/>
          </p:cNvSpPr>
          <p:nvPr>
            <p:ph type="body" sz="quarter" idx="12"/>
          </p:nvPr>
        </p:nvSpPr>
        <p:spPr>
          <a:xfrm>
            <a:off x="434975" y="1444752"/>
            <a:ext cx="11299825" cy="4412329"/>
          </a:xfrm>
          <a:prstGeom prst="rect">
            <a:avLst/>
          </a:prstGeom>
        </p:spPr>
        <p:txBody>
          <a:bodyPr lIns="0" anchor="t"/>
          <a:lstStyle>
            <a:lvl1pPr marL="0" indent="0">
              <a:lnSpc>
                <a:spcPct val="120000"/>
              </a:lnSpc>
              <a:spcBef>
                <a:spcPts val="0"/>
              </a:spcBef>
              <a:buNone/>
              <a:defRPr lang="fr-FR" sz="1400" spc="100" baseline="0" smtClean="0">
                <a:solidFill>
                  <a:schemeClr val="accent6"/>
                </a:solidFill>
              </a:defRPr>
            </a:lvl1pPr>
            <a:lvl2pPr marL="0" indent="0">
              <a:lnSpc>
                <a:spcPct val="120000"/>
              </a:lnSpc>
              <a:spcBef>
                <a:spcPts val="0"/>
              </a:spcBef>
              <a:defRPr lang="fr-FR" sz="1400" spc="100" baseline="0" smtClean="0">
                <a:solidFill>
                  <a:schemeClr val="accent6"/>
                </a:solidFill>
              </a:defRPr>
            </a:lvl2pPr>
            <a:lvl3pPr marL="0" indent="0">
              <a:lnSpc>
                <a:spcPct val="120000"/>
              </a:lnSpc>
              <a:spcBef>
                <a:spcPts val="0"/>
              </a:spcBef>
              <a:defRPr lang="fr-FR" sz="1400" spc="100" baseline="0" smtClean="0">
                <a:solidFill>
                  <a:schemeClr val="accent6"/>
                </a:solidFill>
              </a:defRPr>
            </a:lvl3pPr>
            <a:lvl4pPr marL="0" indent="0">
              <a:lnSpc>
                <a:spcPct val="120000"/>
              </a:lnSpc>
              <a:spcBef>
                <a:spcPts val="0"/>
              </a:spcBef>
              <a:defRPr lang="fr-FR" sz="1400" spc="100" baseline="0" smtClean="0">
                <a:solidFill>
                  <a:schemeClr val="accent6"/>
                </a:solidFill>
              </a:defRPr>
            </a:lvl4pPr>
            <a:lvl5pPr marL="0" indent="0">
              <a:lnSpc>
                <a:spcPct val="120000"/>
              </a:lnSpc>
              <a:spcBef>
                <a:spcPts val="0"/>
              </a:spcBef>
              <a:defRPr lang="en-US" sz="1400" spc="100" baseline="0">
                <a:solidFill>
                  <a:schemeClr val="accent6"/>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5" name="Triangle rectangle 14">
            <a:extLst>
              <a:ext uri="{FF2B5EF4-FFF2-40B4-BE49-F238E27FC236}">
                <a16:creationId xmlns:a16="http://schemas.microsoft.com/office/drawing/2014/main" id="{650A5088-F648-4343-9091-F6F8CCD6D465}"/>
              </a:ext>
            </a:extLst>
          </p:cNvPr>
          <p:cNvSpPr/>
          <p:nvPr userDrawn="1"/>
        </p:nvSpPr>
        <p:spPr>
          <a:xfrm flipV="1">
            <a:off x="1" y="1"/>
            <a:ext cx="7820282" cy="26677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6" name="Triangle rectangle 15">
            <a:extLst>
              <a:ext uri="{FF2B5EF4-FFF2-40B4-BE49-F238E27FC236}">
                <a16:creationId xmlns:a16="http://schemas.microsoft.com/office/drawing/2014/main" id="{8263DC5B-26B8-4CDF-8B25-573807C2E36E}"/>
              </a:ext>
            </a:extLst>
          </p:cNvPr>
          <p:cNvSpPr/>
          <p:nvPr userDrawn="1"/>
        </p:nvSpPr>
        <p:spPr>
          <a:xfrm rot="5400000" flipV="1">
            <a:off x="9629501" y="2274324"/>
            <a:ext cx="4856162" cy="30751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7" name="Triangle rectangle 16">
            <a:extLst>
              <a:ext uri="{FF2B5EF4-FFF2-40B4-BE49-F238E27FC236}">
                <a16:creationId xmlns:a16="http://schemas.microsoft.com/office/drawing/2014/main" id="{58FBB2A1-ADD7-4EC7-BC9A-EF1FA8721485}"/>
              </a:ext>
            </a:extLst>
          </p:cNvPr>
          <p:cNvSpPr/>
          <p:nvPr userDrawn="1"/>
        </p:nvSpPr>
        <p:spPr>
          <a:xfrm rot="16200000" flipV="1">
            <a:off x="-2274323" y="4276163"/>
            <a:ext cx="4856162" cy="30751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8" name="Triangle rectangle 17">
            <a:extLst>
              <a:ext uri="{FF2B5EF4-FFF2-40B4-BE49-F238E27FC236}">
                <a16:creationId xmlns:a16="http://schemas.microsoft.com/office/drawing/2014/main" id="{E8E0275A-C165-40BB-9544-8CD877094391}"/>
              </a:ext>
            </a:extLst>
          </p:cNvPr>
          <p:cNvSpPr/>
          <p:nvPr userDrawn="1"/>
        </p:nvSpPr>
        <p:spPr>
          <a:xfrm rot="10800000" flipV="1">
            <a:off x="4371718" y="6594822"/>
            <a:ext cx="7820282" cy="26677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9" name="object 30">
            <a:extLst>
              <a:ext uri="{FF2B5EF4-FFF2-40B4-BE49-F238E27FC236}">
                <a16:creationId xmlns:a16="http://schemas.microsoft.com/office/drawing/2014/main" id="{157DB849-9D0B-461D-B339-CBC67D877DBF}"/>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pic>
        <p:nvPicPr>
          <p:cNvPr id="20" name="Picture 6">
            <a:extLst>
              <a:ext uri="{FF2B5EF4-FFF2-40B4-BE49-F238E27FC236}">
                <a16:creationId xmlns:a16="http://schemas.microsoft.com/office/drawing/2014/main" id="{5746251F-8F82-4EBE-B911-720A7355FFCC}"/>
              </a:ext>
            </a:extLst>
          </p:cNvPr>
          <p:cNvPicPr>
            <a:picLocks noChangeAspect="1"/>
          </p:cNvPicPr>
          <p:nvPr userDrawn="1"/>
        </p:nvPicPr>
        <p:blipFill>
          <a:blip r:embed="rId2"/>
          <a:stretch>
            <a:fillRect/>
          </a:stretch>
        </p:blipFill>
        <p:spPr>
          <a:xfrm>
            <a:off x="434975" y="5932703"/>
            <a:ext cx="1807200" cy="586581"/>
          </a:xfrm>
          <a:prstGeom prst="rect">
            <a:avLst/>
          </a:prstGeom>
        </p:spPr>
      </p:pic>
    </p:spTree>
    <p:extLst>
      <p:ext uri="{BB962C8B-B14F-4D97-AF65-F5344CB8AC3E}">
        <p14:creationId xmlns:p14="http://schemas.microsoft.com/office/powerpoint/2010/main" val="118262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_DSS+_Green">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E9E86207-9282-436B-A993-05295EC097BE}"/>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4" y="414338"/>
            <a:ext cx="11299824" cy="325437"/>
          </a:xfrm>
          <a:prstGeom prst="rect">
            <a:avLst/>
          </a:prstGeom>
        </p:spPr>
        <p:txBody>
          <a:bodyPr lIns="0" anchor="ctr"/>
          <a:lstStyle>
            <a:lvl1pPr marL="0" indent="0">
              <a:buFontTx/>
              <a:buNone/>
              <a:defRPr sz="1400" cap="all" spc="100" baseline="0">
                <a:solidFill>
                  <a:srgbClr val="73A56B"/>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tx2"/>
                </a:solidFill>
              </a:defRPr>
            </a:lvl1pPr>
          </a:lstStyle>
          <a:p>
            <a:pPr marL="228600" lvl="0" indent="-228600"/>
            <a:endParaRPr lang="en-US" noProof="0"/>
          </a:p>
        </p:txBody>
      </p:sp>
      <p:sp>
        <p:nvSpPr>
          <p:cNvPr id="3" name="Espace réservé du texte 2">
            <a:extLst>
              <a:ext uri="{FF2B5EF4-FFF2-40B4-BE49-F238E27FC236}">
                <a16:creationId xmlns:a16="http://schemas.microsoft.com/office/drawing/2014/main" id="{3BFD2B46-F360-47EE-B6F4-E23B0D18BE4B}"/>
              </a:ext>
            </a:extLst>
          </p:cNvPr>
          <p:cNvSpPr>
            <a:spLocks noGrp="1"/>
          </p:cNvSpPr>
          <p:nvPr>
            <p:ph type="body" sz="quarter" idx="12"/>
          </p:nvPr>
        </p:nvSpPr>
        <p:spPr>
          <a:xfrm>
            <a:off x="434975" y="1444752"/>
            <a:ext cx="11299825" cy="4412329"/>
          </a:xfrm>
          <a:prstGeom prst="rect">
            <a:avLst/>
          </a:prstGeom>
        </p:spPr>
        <p:txBody>
          <a:bodyPr lIns="0" anchor="t"/>
          <a:lstStyle>
            <a:lvl1pPr marL="0" indent="0">
              <a:lnSpc>
                <a:spcPct val="120000"/>
              </a:lnSpc>
              <a:spcBef>
                <a:spcPts val="0"/>
              </a:spcBef>
              <a:buNone/>
              <a:defRPr lang="fr-FR" sz="1400" spc="100" baseline="0" smtClean="0">
                <a:solidFill>
                  <a:schemeClr val="accent6"/>
                </a:solidFill>
              </a:defRPr>
            </a:lvl1pPr>
            <a:lvl2pPr marL="0" indent="0">
              <a:lnSpc>
                <a:spcPct val="120000"/>
              </a:lnSpc>
              <a:spcBef>
                <a:spcPts val="0"/>
              </a:spcBef>
              <a:defRPr lang="fr-FR" sz="1400" spc="100" baseline="0" smtClean="0">
                <a:solidFill>
                  <a:schemeClr val="accent6"/>
                </a:solidFill>
              </a:defRPr>
            </a:lvl2pPr>
            <a:lvl3pPr marL="0" indent="0">
              <a:lnSpc>
                <a:spcPct val="120000"/>
              </a:lnSpc>
              <a:spcBef>
                <a:spcPts val="0"/>
              </a:spcBef>
              <a:defRPr lang="fr-FR" sz="1400" spc="100" baseline="0" smtClean="0">
                <a:solidFill>
                  <a:schemeClr val="accent6"/>
                </a:solidFill>
              </a:defRPr>
            </a:lvl3pPr>
            <a:lvl4pPr marL="0" indent="0">
              <a:lnSpc>
                <a:spcPct val="120000"/>
              </a:lnSpc>
              <a:spcBef>
                <a:spcPts val="0"/>
              </a:spcBef>
              <a:defRPr lang="fr-FR" sz="1400" spc="100" baseline="0" smtClean="0">
                <a:solidFill>
                  <a:schemeClr val="accent6"/>
                </a:solidFill>
              </a:defRPr>
            </a:lvl4pPr>
            <a:lvl5pPr marL="0" indent="0">
              <a:lnSpc>
                <a:spcPct val="120000"/>
              </a:lnSpc>
              <a:spcBef>
                <a:spcPts val="0"/>
              </a:spcBef>
              <a:defRPr lang="en-US" sz="1400" spc="100" baseline="0">
                <a:solidFill>
                  <a:schemeClr val="accent6"/>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5" name="Triangle rectangle 14">
            <a:extLst>
              <a:ext uri="{FF2B5EF4-FFF2-40B4-BE49-F238E27FC236}">
                <a16:creationId xmlns:a16="http://schemas.microsoft.com/office/drawing/2014/main" id="{F4D2125F-D904-4298-B8A0-8D659AB5D913}"/>
              </a:ext>
            </a:extLst>
          </p:cNvPr>
          <p:cNvSpPr/>
          <p:nvPr userDrawn="1"/>
        </p:nvSpPr>
        <p:spPr>
          <a:xfrm flipV="1">
            <a:off x="1" y="1"/>
            <a:ext cx="7820282" cy="266771"/>
          </a:xfrm>
          <a:prstGeom prst="rtTriangle">
            <a:avLst/>
          </a:prstGeom>
          <a:solidFill>
            <a:srgbClr val="73A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6" name="Triangle rectangle 15">
            <a:extLst>
              <a:ext uri="{FF2B5EF4-FFF2-40B4-BE49-F238E27FC236}">
                <a16:creationId xmlns:a16="http://schemas.microsoft.com/office/drawing/2014/main" id="{B4A4B376-A77F-40DD-8F7F-BAE2D648887F}"/>
              </a:ext>
            </a:extLst>
          </p:cNvPr>
          <p:cNvSpPr/>
          <p:nvPr userDrawn="1"/>
        </p:nvSpPr>
        <p:spPr>
          <a:xfrm rot="5400000" flipV="1">
            <a:off x="9629501" y="2274324"/>
            <a:ext cx="4856162" cy="307513"/>
          </a:xfrm>
          <a:prstGeom prst="rtTriangle">
            <a:avLst/>
          </a:prstGeom>
          <a:solidFill>
            <a:srgbClr val="73A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7" name="Triangle rectangle 16">
            <a:extLst>
              <a:ext uri="{FF2B5EF4-FFF2-40B4-BE49-F238E27FC236}">
                <a16:creationId xmlns:a16="http://schemas.microsoft.com/office/drawing/2014/main" id="{D2C94894-A46C-46AD-92E5-FF1713ACDBA6}"/>
              </a:ext>
            </a:extLst>
          </p:cNvPr>
          <p:cNvSpPr/>
          <p:nvPr userDrawn="1"/>
        </p:nvSpPr>
        <p:spPr>
          <a:xfrm rot="16200000" flipV="1">
            <a:off x="-2274323" y="4276163"/>
            <a:ext cx="4856162" cy="307513"/>
          </a:xfrm>
          <a:prstGeom prst="rtTriangle">
            <a:avLst/>
          </a:prstGeom>
          <a:solidFill>
            <a:srgbClr val="73A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8" name="Triangle rectangle 17">
            <a:extLst>
              <a:ext uri="{FF2B5EF4-FFF2-40B4-BE49-F238E27FC236}">
                <a16:creationId xmlns:a16="http://schemas.microsoft.com/office/drawing/2014/main" id="{C6AF6FD8-95FC-47B4-8990-D23E1CC7146A}"/>
              </a:ext>
            </a:extLst>
          </p:cNvPr>
          <p:cNvSpPr/>
          <p:nvPr userDrawn="1"/>
        </p:nvSpPr>
        <p:spPr>
          <a:xfrm rot="10800000" flipV="1">
            <a:off x="4371718" y="6594822"/>
            <a:ext cx="7820282" cy="266771"/>
          </a:xfrm>
          <a:prstGeom prst="rtTriangle">
            <a:avLst/>
          </a:prstGeom>
          <a:solidFill>
            <a:srgbClr val="73A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9" name="object 30">
            <a:extLst>
              <a:ext uri="{FF2B5EF4-FFF2-40B4-BE49-F238E27FC236}">
                <a16:creationId xmlns:a16="http://schemas.microsoft.com/office/drawing/2014/main" id="{82F07A66-93CD-4260-A9C8-5BE6B6573CA7}"/>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pic>
        <p:nvPicPr>
          <p:cNvPr id="20" name="Picture 6">
            <a:extLst>
              <a:ext uri="{FF2B5EF4-FFF2-40B4-BE49-F238E27FC236}">
                <a16:creationId xmlns:a16="http://schemas.microsoft.com/office/drawing/2014/main" id="{864DA8C3-429B-4AC3-A868-E8101D0D23F8}"/>
              </a:ext>
            </a:extLst>
          </p:cNvPr>
          <p:cNvPicPr>
            <a:picLocks noChangeAspect="1"/>
          </p:cNvPicPr>
          <p:nvPr userDrawn="1"/>
        </p:nvPicPr>
        <p:blipFill>
          <a:blip r:embed="rId2"/>
          <a:stretch>
            <a:fillRect/>
          </a:stretch>
        </p:blipFill>
        <p:spPr>
          <a:xfrm>
            <a:off x="434975" y="5932703"/>
            <a:ext cx="1807200" cy="586581"/>
          </a:xfrm>
          <a:prstGeom prst="rect">
            <a:avLst/>
          </a:prstGeom>
        </p:spPr>
      </p:pic>
    </p:spTree>
    <p:extLst>
      <p:ext uri="{BB962C8B-B14F-4D97-AF65-F5344CB8AC3E}">
        <p14:creationId xmlns:p14="http://schemas.microsoft.com/office/powerpoint/2010/main" val="373208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_DSS+_Blue">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3175E3D2-A76F-4126-B78B-F77167E6E9E5}"/>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4" y="414338"/>
            <a:ext cx="11299824" cy="325437"/>
          </a:xfrm>
          <a:prstGeom prst="rect">
            <a:avLst/>
          </a:prstGeom>
        </p:spPr>
        <p:txBody>
          <a:bodyPr lIns="0" anchor="ctr"/>
          <a:lstStyle>
            <a:lvl1pPr marL="0" indent="0">
              <a:buFontTx/>
              <a:buNone/>
              <a:defRPr sz="1400" cap="all" spc="100" baseline="0">
                <a:solidFill>
                  <a:schemeClr val="accent6"/>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accent2"/>
                </a:solidFill>
              </a:defRPr>
            </a:lvl1pPr>
          </a:lstStyle>
          <a:p>
            <a:pPr marL="228600" lvl="0" indent="-228600"/>
            <a:endParaRPr lang="en-US" noProof="0"/>
          </a:p>
        </p:txBody>
      </p:sp>
      <p:sp>
        <p:nvSpPr>
          <p:cNvPr id="3" name="Espace réservé du texte 2">
            <a:extLst>
              <a:ext uri="{FF2B5EF4-FFF2-40B4-BE49-F238E27FC236}">
                <a16:creationId xmlns:a16="http://schemas.microsoft.com/office/drawing/2014/main" id="{3BFD2B46-F360-47EE-B6F4-E23B0D18BE4B}"/>
              </a:ext>
            </a:extLst>
          </p:cNvPr>
          <p:cNvSpPr>
            <a:spLocks noGrp="1"/>
          </p:cNvSpPr>
          <p:nvPr>
            <p:ph type="body" sz="quarter" idx="12"/>
          </p:nvPr>
        </p:nvSpPr>
        <p:spPr>
          <a:xfrm>
            <a:off x="434975" y="1444752"/>
            <a:ext cx="11299825" cy="4412329"/>
          </a:xfrm>
          <a:prstGeom prst="rect">
            <a:avLst/>
          </a:prstGeom>
        </p:spPr>
        <p:txBody>
          <a:bodyPr lIns="0" anchor="t"/>
          <a:lstStyle>
            <a:lvl1pPr marL="0" indent="0">
              <a:lnSpc>
                <a:spcPct val="120000"/>
              </a:lnSpc>
              <a:spcBef>
                <a:spcPts val="0"/>
              </a:spcBef>
              <a:buNone/>
              <a:defRPr lang="fr-FR" sz="1400" spc="100" baseline="0" smtClean="0">
                <a:solidFill>
                  <a:schemeClr val="accent6"/>
                </a:solidFill>
              </a:defRPr>
            </a:lvl1pPr>
            <a:lvl2pPr marL="0" indent="0">
              <a:lnSpc>
                <a:spcPct val="120000"/>
              </a:lnSpc>
              <a:spcBef>
                <a:spcPts val="0"/>
              </a:spcBef>
              <a:defRPr lang="fr-FR" sz="1400" spc="100" baseline="0" smtClean="0">
                <a:solidFill>
                  <a:schemeClr val="accent6"/>
                </a:solidFill>
              </a:defRPr>
            </a:lvl2pPr>
            <a:lvl3pPr marL="0" indent="0">
              <a:lnSpc>
                <a:spcPct val="120000"/>
              </a:lnSpc>
              <a:spcBef>
                <a:spcPts val="0"/>
              </a:spcBef>
              <a:defRPr lang="fr-FR" sz="1400" spc="100" baseline="0" smtClean="0">
                <a:solidFill>
                  <a:schemeClr val="accent6"/>
                </a:solidFill>
              </a:defRPr>
            </a:lvl3pPr>
            <a:lvl4pPr marL="0" indent="0">
              <a:lnSpc>
                <a:spcPct val="120000"/>
              </a:lnSpc>
              <a:spcBef>
                <a:spcPts val="0"/>
              </a:spcBef>
              <a:defRPr lang="fr-FR" sz="1400" spc="100" baseline="0" smtClean="0">
                <a:solidFill>
                  <a:schemeClr val="accent6"/>
                </a:solidFill>
              </a:defRPr>
            </a:lvl4pPr>
            <a:lvl5pPr marL="0" indent="0">
              <a:lnSpc>
                <a:spcPct val="120000"/>
              </a:lnSpc>
              <a:spcBef>
                <a:spcPts val="0"/>
              </a:spcBef>
              <a:defRPr lang="en-US" sz="1400" spc="100" baseline="0">
                <a:solidFill>
                  <a:schemeClr val="accent6"/>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4" name="Triangle rectangle 13">
            <a:extLst>
              <a:ext uri="{FF2B5EF4-FFF2-40B4-BE49-F238E27FC236}">
                <a16:creationId xmlns:a16="http://schemas.microsoft.com/office/drawing/2014/main" id="{8923FB03-14D5-4C1F-BA98-394DFC577BA1}"/>
              </a:ext>
            </a:extLst>
          </p:cNvPr>
          <p:cNvSpPr/>
          <p:nvPr userDrawn="1"/>
        </p:nvSpPr>
        <p:spPr>
          <a:xfrm flipV="1">
            <a:off x="1" y="1"/>
            <a:ext cx="7820282" cy="26677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5" name="Triangle rectangle 14">
            <a:extLst>
              <a:ext uri="{FF2B5EF4-FFF2-40B4-BE49-F238E27FC236}">
                <a16:creationId xmlns:a16="http://schemas.microsoft.com/office/drawing/2014/main" id="{E1627D58-D521-4448-8566-17575CF36F32}"/>
              </a:ext>
            </a:extLst>
          </p:cNvPr>
          <p:cNvSpPr/>
          <p:nvPr userDrawn="1"/>
        </p:nvSpPr>
        <p:spPr>
          <a:xfrm rot="5400000" flipV="1">
            <a:off x="9629501" y="2274324"/>
            <a:ext cx="4856162" cy="30751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6" name="Triangle rectangle 15">
            <a:extLst>
              <a:ext uri="{FF2B5EF4-FFF2-40B4-BE49-F238E27FC236}">
                <a16:creationId xmlns:a16="http://schemas.microsoft.com/office/drawing/2014/main" id="{88D1DF06-200B-46B1-9F65-7CAB71E78148}"/>
              </a:ext>
            </a:extLst>
          </p:cNvPr>
          <p:cNvSpPr/>
          <p:nvPr userDrawn="1"/>
        </p:nvSpPr>
        <p:spPr>
          <a:xfrm rot="16200000" flipV="1">
            <a:off x="-2274323" y="4276163"/>
            <a:ext cx="4856162" cy="30751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7" name="Triangle rectangle 16">
            <a:extLst>
              <a:ext uri="{FF2B5EF4-FFF2-40B4-BE49-F238E27FC236}">
                <a16:creationId xmlns:a16="http://schemas.microsoft.com/office/drawing/2014/main" id="{37180E38-2BD2-4B8E-8D30-6FA2A5DCFD32}"/>
              </a:ext>
            </a:extLst>
          </p:cNvPr>
          <p:cNvSpPr/>
          <p:nvPr userDrawn="1"/>
        </p:nvSpPr>
        <p:spPr>
          <a:xfrm rot="10800000" flipV="1">
            <a:off x="4371718" y="6594822"/>
            <a:ext cx="7820282" cy="26677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9" name="object 30">
            <a:extLst>
              <a:ext uri="{FF2B5EF4-FFF2-40B4-BE49-F238E27FC236}">
                <a16:creationId xmlns:a16="http://schemas.microsoft.com/office/drawing/2014/main" id="{B13E6B3C-0676-45AA-9E34-1BDEE975BB0A}"/>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pic>
        <p:nvPicPr>
          <p:cNvPr id="20" name="Picture 6">
            <a:extLst>
              <a:ext uri="{FF2B5EF4-FFF2-40B4-BE49-F238E27FC236}">
                <a16:creationId xmlns:a16="http://schemas.microsoft.com/office/drawing/2014/main" id="{3CBDDD83-FC57-4E2D-8927-472E6A83E01B}"/>
              </a:ext>
            </a:extLst>
          </p:cNvPr>
          <p:cNvPicPr>
            <a:picLocks noChangeAspect="1"/>
          </p:cNvPicPr>
          <p:nvPr userDrawn="1"/>
        </p:nvPicPr>
        <p:blipFill>
          <a:blip r:embed="rId2"/>
          <a:stretch>
            <a:fillRect/>
          </a:stretch>
        </p:blipFill>
        <p:spPr>
          <a:xfrm>
            <a:off x="434975" y="5932703"/>
            <a:ext cx="1807200" cy="586581"/>
          </a:xfrm>
          <a:prstGeom prst="rect">
            <a:avLst/>
          </a:prstGeom>
        </p:spPr>
      </p:pic>
    </p:spTree>
    <p:extLst>
      <p:ext uri="{BB962C8B-B14F-4D97-AF65-F5344CB8AC3E}">
        <p14:creationId xmlns:p14="http://schemas.microsoft.com/office/powerpoint/2010/main" val="23450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_DSS+_Orange">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F2925D0E-4D62-4D3D-8E7C-1E7D2EFDCBFF}"/>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4" y="414338"/>
            <a:ext cx="11299824" cy="325437"/>
          </a:xfrm>
          <a:prstGeom prst="rect">
            <a:avLst/>
          </a:prstGeom>
        </p:spPr>
        <p:txBody>
          <a:bodyPr lIns="0" anchor="ctr"/>
          <a:lstStyle>
            <a:lvl1pPr marL="0" indent="0">
              <a:buFontTx/>
              <a:buNone/>
              <a:defRPr sz="1400" cap="all" spc="100" baseline="0">
                <a:solidFill>
                  <a:srgbClr val="FFC000"/>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tx2"/>
                </a:solidFill>
              </a:defRPr>
            </a:lvl1pPr>
          </a:lstStyle>
          <a:p>
            <a:pPr marL="228600" lvl="0" indent="-228600"/>
            <a:endParaRPr lang="en-US" noProof="0"/>
          </a:p>
        </p:txBody>
      </p:sp>
      <p:sp>
        <p:nvSpPr>
          <p:cNvPr id="3" name="Espace réservé du texte 2">
            <a:extLst>
              <a:ext uri="{FF2B5EF4-FFF2-40B4-BE49-F238E27FC236}">
                <a16:creationId xmlns:a16="http://schemas.microsoft.com/office/drawing/2014/main" id="{3BFD2B46-F360-47EE-B6F4-E23B0D18BE4B}"/>
              </a:ext>
            </a:extLst>
          </p:cNvPr>
          <p:cNvSpPr>
            <a:spLocks noGrp="1"/>
          </p:cNvSpPr>
          <p:nvPr>
            <p:ph type="body" sz="quarter" idx="12"/>
          </p:nvPr>
        </p:nvSpPr>
        <p:spPr>
          <a:xfrm>
            <a:off x="434975" y="1444752"/>
            <a:ext cx="11299825" cy="4412329"/>
          </a:xfrm>
          <a:prstGeom prst="rect">
            <a:avLst/>
          </a:prstGeom>
        </p:spPr>
        <p:txBody>
          <a:bodyPr lIns="0" anchor="t"/>
          <a:lstStyle>
            <a:lvl1pPr marL="0" indent="0">
              <a:lnSpc>
                <a:spcPct val="120000"/>
              </a:lnSpc>
              <a:spcBef>
                <a:spcPts val="0"/>
              </a:spcBef>
              <a:buNone/>
              <a:defRPr lang="fr-FR" sz="1400" spc="100" baseline="0" smtClean="0">
                <a:solidFill>
                  <a:schemeClr val="accent6"/>
                </a:solidFill>
              </a:defRPr>
            </a:lvl1pPr>
            <a:lvl2pPr marL="0" indent="0">
              <a:lnSpc>
                <a:spcPct val="120000"/>
              </a:lnSpc>
              <a:spcBef>
                <a:spcPts val="0"/>
              </a:spcBef>
              <a:defRPr lang="fr-FR" sz="1400" spc="100" baseline="0" smtClean="0">
                <a:solidFill>
                  <a:schemeClr val="accent6"/>
                </a:solidFill>
              </a:defRPr>
            </a:lvl2pPr>
            <a:lvl3pPr marL="0" indent="0">
              <a:lnSpc>
                <a:spcPct val="120000"/>
              </a:lnSpc>
              <a:spcBef>
                <a:spcPts val="0"/>
              </a:spcBef>
              <a:defRPr lang="fr-FR" sz="1400" spc="100" baseline="0" smtClean="0">
                <a:solidFill>
                  <a:schemeClr val="accent6"/>
                </a:solidFill>
              </a:defRPr>
            </a:lvl3pPr>
            <a:lvl4pPr marL="0" indent="0">
              <a:lnSpc>
                <a:spcPct val="120000"/>
              </a:lnSpc>
              <a:spcBef>
                <a:spcPts val="0"/>
              </a:spcBef>
              <a:defRPr lang="fr-FR" sz="1400" spc="100" baseline="0" smtClean="0">
                <a:solidFill>
                  <a:schemeClr val="accent6"/>
                </a:solidFill>
              </a:defRPr>
            </a:lvl4pPr>
            <a:lvl5pPr marL="0" indent="0">
              <a:lnSpc>
                <a:spcPct val="120000"/>
              </a:lnSpc>
              <a:spcBef>
                <a:spcPts val="0"/>
              </a:spcBef>
              <a:defRPr lang="en-US" sz="1400" spc="100" baseline="0">
                <a:solidFill>
                  <a:schemeClr val="accent6"/>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4" name="Triangle rectangle 13">
            <a:extLst>
              <a:ext uri="{FF2B5EF4-FFF2-40B4-BE49-F238E27FC236}">
                <a16:creationId xmlns:a16="http://schemas.microsoft.com/office/drawing/2014/main" id="{C7CACA29-D636-42D3-9DD5-5B81527D1BD6}"/>
              </a:ext>
            </a:extLst>
          </p:cNvPr>
          <p:cNvSpPr/>
          <p:nvPr userDrawn="1"/>
        </p:nvSpPr>
        <p:spPr>
          <a:xfrm flipV="1">
            <a:off x="1" y="1"/>
            <a:ext cx="7820282" cy="266771"/>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5" name="Triangle rectangle 14">
            <a:extLst>
              <a:ext uri="{FF2B5EF4-FFF2-40B4-BE49-F238E27FC236}">
                <a16:creationId xmlns:a16="http://schemas.microsoft.com/office/drawing/2014/main" id="{412277DC-B8D6-48AC-B324-6ED9D1878C4B}"/>
              </a:ext>
            </a:extLst>
          </p:cNvPr>
          <p:cNvSpPr/>
          <p:nvPr userDrawn="1"/>
        </p:nvSpPr>
        <p:spPr>
          <a:xfrm rot="5400000" flipV="1">
            <a:off x="9629501" y="2274324"/>
            <a:ext cx="4856162" cy="30751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6" name="Triangle rectangle 15">
            <a:extLst>
              <a:ext uri="{FF2B5EF4-FFF2-40B4-BE49-F238E27FC236}">
                <a16:creationId xmlns:a16="http://schemas.microsoft.com/office/drawing/2014/main" id="{6E84B975-F5B4-4D21-BDC8-99D843FBB301}"/>
              </a:ext>
            </a:extLst>
          </p:cNvPr>
          <p:cNvSpPr/>
          <p:nvPr userDrawn="1"/>
        </p:nvSpPr>
        <p:spPr>
          <a:xfrm rot="16200000" flipV="1">
            <a:off x="-2274323" y="4276163"/>
            <a:ext cx="4856162" cy="30751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7" name="Triangle rectangle 16">
            <a:extLst>
              <a:ext uri="{FF2B5EF4-FFF2-40B4-BE49-F238E27FC236}">
                <a16:creationId xmlns:a16="http://schemas.microsoft.com/office/drawing/2014/main" id="{B1037DF1-68DE-440F-B601-9FBE6E7E1C61}"/>
              </a:ext>
            </a:extLst>
          </p:cNvPr>
          <p:cNvSpPr/>
          <p:nvPr userDrawn="1"/>
        </p:nvSpPr>
        <p:spPr>
          <a:xfrm rot="10800000" flipV="1">
            <a:off x="4371718" y="6594822"/>
            <a:ext cx="7820282" cy="266771"/>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9" name="object 30">
            <a:extLst>
              <a:ext uri="{FF2B5EF4-FFF2-40B4-BE49-F238E27FC236}">
                <a16:creationId xmlns:a16="http://schemas.microsoft.com/office/drawing/2014/main" id="{0FC10402-4DB9-4EFA-BC3B-BAA6D8658B52}"/>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pic>
        <p:nvPicPr>
          <p:cNvPr id="20" name="Picture 6">
            <a:extLst>
              <a:ext uri="{FF2B5EF4-FFF2-40B4-BE49-F238E27FC236}">
                <a16:creationId xmlns:a16="http://schemas.microsoft.com/office/drawing/2014/main" id="{E6D63148-9428-47D4-AABC-BB5438C91A1C}"/>
              </a:ext>
            </a:extLst>
          </p:cNvPr>
          <p:cNvPicPr>
            <a:picLocks noChangeAspect="1"/>
          </p:cNvPicPr>
          <p:nvPr userDrawn="1"/>
        </p:nvPicPr>
        <p:blipFill>
          <a:blip r:embed="rId2"/>
          <a:stretch>
            <a:fillRect/>
          </a:stretch>
        </p:blipFill>
        <p:spPr>
          <a:xfrm>
            <a:off x="434975" y="5932703"/>
            <a:ext cx="1807200" cy="586581"/>
          </a:xfrm>
          <a:prstGeom prst="rect">
            <a:avLst/>
          </a:prstGeom>
        </p:spPr>
      </p:pic>
    </p:spTree>
    <p:extLst>
      <p:ext uri="{BB962C8B-B14F-4D97-AF65-F5344CB8AC3E}">
        <p14:creationId xmlns:p14="http://schemas.microsoft.com/office/powerpoint/2010/main" val="8767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ndard_DSS+_Grey">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4475014C-4E89-499D-8BE0-F2F0CA7A2002}"/>
              </a:ext>
            </a:extLst>
          </p:cNvPr>
          <p:cNvSpPr/>
          <p:nvPr userDrawn="1"/>
        </p:nvSpPr>
        <p:spPr>
          <a:xfrm>
            <a:off x="9164718" y="-1"/>
            <a:ext cx="5171962" cy="6858000"/>
          </a:xfrm>
          <a:custGeom>
            <a:avLst/>
            <a:gdLst>
              <a:gd name="connsiteX0" fmla="*/ 1512610 w 5171962"/>
              <a:gd name="connsiteY0" fmla="*/ 0 h 6858000"/>
              <a:gd name="connsiteX1" fmla="*/ 4083060 w 5171962"/>
              <a:gd name="connsiteY1" fmla="*/ 0 h 6858000"/>
              <a:gd name="connsiteX2" fmla="*/ 3120347 w 5171962"/>
              <a:gd name="connsiteY2" fmla="*/ 4364831 h 6858000"/>
              <a:gd name="connsiteX3" fmla="*/ 5171962 w 5171962"/>
              <a:gd name="connsiteY3" fmla="*/ 4364831 h 6858000"/>
              <a:gd name="connsiteX4" fmla="*/ 5171962 w 5171962"/>
              <a:gd name="connsiteY4" fmla="*/ 6858000 h 6858000"/>
              <a:gd name="connsiteX5" fmla="*/ 2570450 w 5171962"/>
              <a:gd name="connsiteY5" fmla="*/ 6858000 h 6858000"/>
              <a:gd name="connsiteX6" fmla="*/ 658019 w 5171962"/>
              <a:gd name="connsiteY6" fmla="*/ 6858000 h 6858000"/>
              <a:gd name="connsiteX7" fmla="*/ 0 w 517196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1962" h="6858000">
                <a:moveTo>
                  <a:pt x="1512610" y="0"/>
                </a:moveTo>
                <a:lnTo>
                  <a:pt x="4083060" y="0"/>
                </a:lnTo>
                <a:lnTo>
                  <a:pt x="3120347" y="4364831"/>
                </a:lnTo>
                <a:lnTo>
                  <a:pt x="5171962" y="4364831"/>
                </a:lnTo>
                <a:lnTo>
                  <a:pt x="5171962" y="6858000"/>
                </a:lnTo>
                <a:lnTo>
                  <a:pt x="2570450" y="6858000"/>
                </a:lnTo>
                <a:lnTo>
                  <a:pt x="658019" y="6858000"/>
                </a:lnTo>
                <a:lnTo>
                  <a:pt x="0" y="6858000"/>
                </a:lnTo>
                <a:close/>
              </a:path>
            </a:pathLst>
          </a:cu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 name="Text Placeholder 3">
            <a:extLst>
              <a:ext uri="{FF2B5EF4-FFF2-40B4-BE49-F238E27FC236}">
                <a16:creationId xmlns:a16="http://schemas.microsoft.com/office/drawing/2014/main" id="{F42FD181-198E-4B16-B556-2FA12889BAA5}"/>
              </a:ext>
            </a:extLst>
          </p:cNvPr>
          <p:cNvSpPr>
            <a:spLocks noGrp="1"/>
          </p:cNvSpPr>
          <p:nvPr>
            <p:ph type="body" sz="quarter" idx="10"/>
          </p:nvPr>
        </p:nvSpPr>
        <p:spPr>
          <a:xfrm>
            <a:off x="434974" y="414338"/>
            <a:ext cx="11299824" cy="325437"/>
          </a:xfrm>
          <a:prstGeom prst="rect">
            <a:avLst/>
          </a:prstGeom>
        </p:spPr>
        <p:txBody>
          <a:bodyPr lIns="0" anchor="ctr"/>
          <a:lstStyle>
            <a:lvl1pPr marL="0" indent="0">
              <a:buFontTx/>
              <a:buNone/>
              <a:defRPr sz="1400" cap="all" spc="100" baseline="0">
                <a:solidFill>
                  <a:schemeClr val="accent3"/>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US" noProof="0"/>
          </a:p>
        </p:txBody>
      </p:sp>
      <p:sp>
        <p:nvSpPr>
          <p:cNvPr id="6" name="Text Placeholder 5">
            <a:extLst>
              <a:ext uri="{FF2B5EF4-FFF2-40B4-BE49-F238E27FC236}">
                <a16:creationId xmlns:a16="http://schemas.microsoft.com/office/drawing/2014/main" id="{AD4E80C5-72AF-42BF-A62A-EAA4D5E06018}"/>
              </a:ext>
            </a:extLst>
          </p:cNvPr>
          <p:cNvSpPr>
            <a:spLocks noGrp="1"/>
          </p:cNvSpPr>
          <p:nvPr>
            <p:ph type="body" sz="quarter" idx="11"/>
          </p:nvPr>
        </p:nvSpPr>
        <p:spPr>
          <a:xfrm>
            <a:off x="434975" y="773563"/>
            <a:ext cx="11299825" cy="467408"/>
          </a:xfrm>
          <a:prstGeom prst="rect">
            <a:avLst/>
          </a:prstGeom>
        </p:spPr>
        <p:txBody>
          <a:bodyPr lIns="0" tIns="0" bIns="0" anchor="ctr"/>
          <a:lstStyle>
            <a:lvl1pPr marL="0" indent="0">
              <a:buFont typeface="Arial" panose="020B0604020202020204" pitchFamily="34" charset="0"/>
              <a:buNone/>
              <a:defRPr lang="en-IN" sz="2400" b="0" spc="100" baseline="0" dirty="0">
                <a:solidFill>
                  <a:schemeClr val="tx2"/>
                </a:solidFill>
              </a:defRPr>
            </a:lvl1pPr>
          </a:lstStyle>
          <a:p>
            <a:pPr marL="228600" lvl="0" indent="-228600"/>
            <a:endParaRPr lang="en-US" noProof="0"/>
          </a:p>
        </p:txBody>
      </p:sp>
      <p:sp>
        <p:nvSpPr>
          <p:cNvPr id="3" name="Espace réservé du texte 2">
            <a:extLst>
              <a:ext uri="{FF2B5EF4-FFF2-40B4-BE49-F238E27FC236}">
                <a16:creationId xmlns:a16="http://schemas.microsoft.com/office/drawing/2014/main" id="{3BFD2B46-F360-47EE-B6F4-E23B0D18BE4B}"/>
              </a:ext>
            </a:extLst>
          </p:cNvPr>
          <p:cNvSpPr>
            <a:spLocks noGrp="1"/>
          </p:cNvSpPr>
          <p:nvPr>
            <p:ph type="body" sz="quarter" idx="12"/>
          </p:nvPr>
        </p:nvSpPr>
        <p:spPr>
          <a:xfrm>
            <a:off x="434975" y="1444752"/>
            <a:ext cx="11299825" cy="4412329"/>
          </a:xfrm>
          <a:prstGeom prst="rect">
            <a:avLst/>
          </a:prstGeom>
        </p:spPr>
        <p:txBody>
          <a:bodyPr lIns="0" anchor="t"/>
          <a:lstStyle>
            <a:lvl1pPr marL="0" indent="0">
              <a:lnSpc>
                <a:spcPct val="120000"/>
              </a:lnSpc>
              <a:spcBef>
                <a:spcPts val="0"/>
              </a:spcBef>
              <a:buNone/>
              <a:defRPr lang="fr-FR" sz="1400" spc="100" baseline="0" smtClean="0">
                <a:solidFill>
                  <a:schemeClr val="accent6"/>
                </a:solidFill>
              </a:defRPr>
            </a:lvl1pPr>
            <a:lvl2pPr marL="0" indent="0">
              <a:lnSpc>
                <a:spcPct val="120000"/>
              </a:lnSpc>
              <a:spcBef>
                <a:spcPts val="0"/>
              </a:spcBef>
              <a:defRPr lang="fr-FR" sz="1400" spc="100" baseline="0" smtClean="0">
                <a:solidFill>
                  <a:schemeClr val="accent6"/>
                </a:solidFill>
              </a:defRPr>
            </a:lvl2pPr>
            <a:lvl3pPr marL="0" indent="0">
              <a:lnSpc>
                <a:spcPct val="120000"/>
              </a:lnSpc>
              <a:spcBef>
                <a:spcPts val="0"/>
              </a:spcBef>
              <a:defRPr lang="fr-FR" sz="1400" spc="100" baseline="0" smtClean="0">
                <a:solidFill>
                  <a:schemeClr val="accent6"/>
                </a:solidFill>
              </a:defRPr>
            </a:lvl3pPr>
            <a:lvl4pPr marL="0" indent="0">
              <a:lnSpc>
                <a:spcPct val="120000"/>
              </a:lnSpc>
              <a:spcBef>
                <a:spcPts val="0"/>
              </a:spcBef>
              <a:defRPr lang="fr-FR" sz="1400" spc="100" baseline="0" smtClean="0">
                <a:solidFill>
                  <a:schemeClr val="accent6"/>
                </a:solidFill>
              </a:defRPr>
            </a:lvl4pPr>
            <a:lvl5pPr marL="0" indent="0">
              <a:lnSpc>
                <a:spcPct val="120000"/>
              </a:lnSpc>
              <a:spcBef>
                <a:spcPts val="0"/>
              </a:spcBef>
              <a:defRPr lang="en-US" sz="1400" spc="100" baseline="0">
                <a:solidFill>
                  <a:schemeClr val="accent6"/>
                </a:solidFill>
              </a:defRPr>
            </a:lvl5pPr>
          </a:lstStyle>
          <a:p>
            <a:pPr marL="228600" lvl="0" indent="-228600"/>
            <a:r>
              <a:rPr lang="en-US" noProof="0" err="1"/>
              <a:t>Cliquez</a:t>
            </a:r>
            <a:r>
              <a:rPr lang="en-US" noProof="0"/>
              <a:t> pour modifier les styles du </a:t>
            </a:r>
            <a:r>
              <a:rPr lang="en-US" noProof="0" err="1"/>
              <a:t>texte</a:t>
            </a:r>
            <a:r>
              <a:rPr lang="en-US" noProof="0"/>
              <a:t> du masque</a:t>
            </a:r>
          </a:p>
          <a:p>
            <a:pPr marL="457200" lvl="1" indent="0">
              <a:buFontTx/>
              <a:buNone/>
            </a:pPr>
            <a:r>
              <a:rPr lang="en-US" noProof="0" err="1"/>
              <a:t>Deuxième</a:t>
            </a:r>
            <a:r>
              <a:rPr lang="en-US" noProof="0"/>
              <a:t> </a:t>
            </a:r>
            <a:r>
              <a:rPr lang="en-US" noProof="0" err="1"/>
              <a:t>niveau</a:t>
            </a:r>
            <a:endParaRPr lang="en-US" noProof="0"/>
          </a:p>
          <a:p>
            <a:pPr marL="914400" lvl="2" indent="0">
              <a:buFontTx/>
              <a:buNone/>
            </a:pPr>
            <a:r>
              <a:rPr lang="en-US" noProof="0" err="1"/>
              <a:t>Troisième</a:t>
            </a:r>
            <a:r>
              <a:rPr lang="en-US" noProof="0"/>
              <a:t> </a:t>
            </a:r>
            <a:r>
              <a:rPr lang="en-US" noProof="0" err="1"/>
              <a:t>niveau</a:t>
            </a:r>
            <a:endParaRPr lang="en-US" noProof="0"/>
          </a:p>
          <a:p>
            <a:pPr marL="1371600" lvl="3" indent="0">
              <a:buFontTx/>
              <a:buNone/>
            </a:pPr>
            <a:r>
              <a:rPr lang="en-US" noProof="0" err="1"/>
              <a:t>Quatrième</a:t>
            </a:r>
            <a:r>
              <a:rPr lang="en-US" noProof="0"/>
              <a:t> </a:t>
            </a:r>
            <a:r>
              <a:rPr lang="en-US" noProof="0" err="1"/>
              <a:t>niveau</a:t>
            </a:r>
            <a:endParaRPr lang="en-US" noProof="0"/>
          </a:p>
          <a:p>
            <a:pPr marL="1828800" lvl="4" indent="0">
              <a:buFontTx/>
              <a:buNone/>
            </a:pPr>
            <a:r>
              <a:rPr lang="en-US" noProof="0" err="1"/>
              <a:t>Cinquième</a:t>
            </a:r>
            <a:r>
              <a:rPr lang="en-US" noProof="0"/>
              <a:t> </a:t>
            </a:r>
            <a:r>
              <a:rPr lang="en-US" noProof="0" err="1"/>
              <a:t>niveau</a:t>
            </a:r>
            <a:endParaRPr lang="en-US" noProof="0"/>
          </a:p>
        </p:txBody>
      </p:sp>
      <p:sp>
        <p:nvSpPr>
          <p:cNvPr id="12" name="Rectangle 11">
            <a:extLst>
              <a:ext uri="{FF2B5EF4-FFF2-40B4-BE49-F238E27FC236}">
                <a16:creationId xmlns:a16="http://schemas.microsoft.com/office/drawing/2014/main" id="{4B1DA04C-6D5A-4D08-A903-DA14FD02697E}"/>
              </a:ext>
            </a:extLst>
          </p:cNvPr>
          <p:cNvSpPr/>
          <p:nvPr userDrawn="1"/>
        </p:nvSpPr>
        <p:spPr>
          <a:xfrm>
            <a:off x="11553560" y="6259944"/>
            <a:ext cx="290945" cy="259340"/>
          </a:xfrm>
          <a:prstGeom prst="rect">
            <a:avLst/>
          </a:prstGeom>
          <a:solidFill>
            <a:srgbClr val="191936"/>
          </a:solidFill>
        </p:spPr>
        <p:txBody>
          <a:bodyPr wrap="none" lIns="0" tIns="0" rIns="0" bIns="0" anchor="ctr" anchorCtr="0">
            <a:noAutofit/>
          </a:bodyPr>
          <a:lstStyle/>
          <a:p>
            <a:pPr algn="ctr"/>
            <a:fld id="{F2CC696A-08CF-DF45-B107-982D2B22E78B}" type="slidenum">
              <a:rPr lang="en-US" sz="800" baseline="0" noProof="0" smtClean="0">
                <a:solidFill>
                  <a:schemeClr val="bg1"/>
                </a:solidFill>
                <a:latin typeface="+mj-lt"/>
                <a:ea typeface="Arial" charset="0"/>
                <a:cs typeface="Calibri Light" panose="020F0302020204030204" pitchFamily="34" charset="0"/>
              </a:rPr>
              <a:pPr algn="ctr"/>
              <a:t>‹N›</a:t>
            </a:fld>
            <a:endParaRPr lang="en-US" sz="800" baseline="0" noProof="0">
              <a:solidFill>
                <a:schemeClr val="bg1"/>
              </a:solidFill>
              <a:latin typeface="+mj-lt"/>
              <a:cs typeface="Calibri Light" panose="020F0302020204030204" pitchFamily="34" charset="0"/>
            </a:endParaRPr>
          </a:p>
        </p:txBody>
      </p:sp>
      <p:sp>
        <p:nvSpPr>
          <p:cNvPr id="14" name="Triangle rectangle 13">
            <a:extLst>
              <a:ext uri="{FF2B5EF4-FFF2-40B4-BE49-F238E27FC236}">
                <a16:creationId xmlns:a16="http://schemas.microsoft.com/office/drawing/2014/main" id="{C7CACA29-D636-42D3-9DD5-5B81527D1BD6}"/>
              </a:ext>
            </a:extLst>
          </p:cNvPr>
          <p:cNvSpPr/>
          <p:nvPr userDrawn="1"/>
        </p:nvSpPr>
        <p:spPr>
          <a:xfrm flipV="1">
            <a:off x="1" y="2"/>
            <a:ext cx="7820282" cy="266771"/>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5" name="Triangle rectangle 14">
            <a:extLst>
              <a:ext uri="{FF2B5EF4-FFF2-40B4-BE49-F238E27FC236}">
                <a16:creationId xmlns:a16="http://schemas.microsoft.com/office/drawing/2014/main" id="{412277DC-B8D6-48AC-B324-6ED9D1878C4B}"/>
              </a:ext>
            </a:extLst>
          </p:cNvPr>
          <p:cNvSpPr/>
          <p:nvPr userDrawn="1"/>
        </p:nvSpPr>
        <p:spPr>
          <a:xfrm rot="5400000" flipV="1">
            <a:off x="9629502" y="2274324"/>
            <a:ext cx="4856162" cy="30751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6" name="Triangle rectangle 15">
            <a:extLst>
              <a:ext uri="{FF2B5EF4-FFF2-40B4-BE49-F238E27FC236}">
                <a16:creationId xmlns:a16="http://schemas.microsoft.com/office/drawing/2014/main" id="{6E84B975-F5B4-4D21-BDC8-99D843FBB301}"/>
              </a:ext>
            </a:extLst>
          </p:cNvPr>
          <p:cNvSpPr/>
          <p:nvPr userDrawn="1"/>
        </p:nvSpPr>
        <p:spPr>
          <a:xfrm rot="16200000" flipV="1">
            <a:off x="-2274323" y="4276164"/>
            <a:ext cx="4856162" cy="30751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7" name="Triangle rectangle 16">
            <a:extLst>
              <a:ext uri="{FF2B5EF4-FFF2-40B4-BE49-F238E27FC236}">
                <a16:creationId xmlns:a16="http://schemas.microsoft.com/office/drawing/2014/main" id="{B1037DF1-68DE-440F-B601-9FBE6E7E1C61}"/>
              </a:ext>
            </a:extLst>
          </p:cNvPr>
          <p:cNvSpPr/>
          <p:nvPr userDrawn="1"/>
        </p:nvSpPr>
        <p:spPr>
          <a:xfrm rot="10800000" flipV="1">
            <a:off x="4371718" y="6594822"/>
            <a:ext cx="7820282" cy="266771"/>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pc="100" baseline="0" err="1"/>
          </a:p>
        </p:txBody>
      </p:sp>
      <p:sp>
        <p:nvSpPr>
          <p:cNvPr id="19" name="object 30">
            <a:extLst>
              <a:ext uri="{FF2B5EF4-FFF2-40B4-BE49-F238E27FC236}">
                <a16:creationId xmlns:a16="http://schemas.microsoft.com/office/drawing/2014/main" id="{3B911779-0CF3-47B3-8C09-69D8C04FD16A}"/>
              </a:ext>
            </a:extLst>
          </p:cNvPr>
          <p:cNvSpPr txBox="1"/>
          <p:nvPr userDrawn="1"/>
        </p:nvSpPr>
        <p:spPr>
          <a:xfrm>
            <a:off x="9552967" y="6220399"/>
            <a:ext cx="1862048" cy="298885"/>
          </a:xfrm>
          <a:prstGeom prst="rect">
            <a:avLst/>
          </a:prstGeom>
        </p:spPr>
        <p:txBody>
          <a:bodyPr vert="horz" wrap="none" lIns="0" tIns="8974" rIns="0" bIns="0" rtlCol="0">
            <a:spAutoFit/>
          </a:bodyPr>
          <a:lstStyle/>
          <a:p>
            <a:pPr marL="8977" algn="r">
              <a:spcBef>
                <a:spcPts val="71"/>
              </a:spcBef>
            </a:pPr>
            <a:r>
              <a:rPr lang="en-US" sz="900" spc="10" baseline="0" noProof="0">
                <a:solidFill>
                  <a:schemeClr val="accent3"/>
                </a:solidFill>
                <a:latin typeface="+mj-lt"/>
                <a:cs typeface="Gotham"/>
              </a:rPr>
              <a:t>© 2022 DSS Sustainable Solutions</a:t>
            </a:r>
          </a:p>
          <a:p>
            <a:pPr marL="8977" algn="r">
              <a:spcBef>
                <a:spcPts val="71"/>
              </a:spcBef>
            </a:pPr>
            <a:r>
              <a:rPr lang="en-US" sz="900" noProof="0">
                <a:solidFill>
                  <a:schemeClr val="accent3"/>
                </a:solidFill>
                <a:latin typeface="+mj-lt"/>
                <a:cs typeface="Gotham"/>
              </a:rPr>
              <a:t>All rights reserved. Confidential</a:t>
            </a:r>
          </a:p>
        </p:txBody>
      </p:sp>
      <p:pic>
        <p:nvPicPr>
          <p:cNvPr id="20" name="Picture 6">
            <a:extLst>
              <a:ext uri="{FF2B5EF4-FFF2-40B4-BE49-F238E27FC236}">
                <a16:creationId xmlns:a16="http://schemas.microsoft.com/office/drawing/2014/main" id="{582F896A-8A3A-4C1D-9E43-47CE9D21629D}"/>
              </a:ext>
            </a:extLst>
          </p:cNvPr>
          <p:cNvPicPr>
            <a:picLocks noChangeAspect="1"/>
          </p:cNvPicPr>
          <p:nvPr userDrawn="1"/>
        </p:nvPicPr>
        <p:blipFill>
          <a:blip r:embed="rId2"/>
          <a:stretch>
            <a:fillRect/>
          </a:stretch>
        </p:blipFill>
        <p:spPr>
          <a:xfrm>
            <a:off x="434975" y="5932703"/>
            <a:ext cx="1807200" cy="586581"/>
          </a:xfrm>
          <a:prstGeom prst="rect">
            <a:avLst/>
          </a:prstGeom>
        </p:spPr>
      </p:pic>
    </p:spTree>
    <p:extLst>
      <p:ext uri="{BB962C8B-B14F-4D97-AF65-F5344CB8AC3E}">
        <p14:creationId xmlns:p14="http://schemas.microsoft.com/office/powerpoint/2010/main" val="304417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25539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47" r:id="rId3"/>
    <p:sldLayoutId id="2147483764" r:id="rId4"/>
    <p:sldLayoutId id="2147483758" r:id="rId5"/>
    <p:sldLayoutId id="2147483759" r:id="rId6"/>
    <p:sldLayoutId id="2147483760" r:id="rId7"/>
    <p:sldLayoutId id="2147483761" r:id="rId8"/>
    <p:sldLayoutId id="2147483762" r:id="rId9"/>
    <p:sldLayoutId id="2147483765" r:id="rId10"/>
    <p:sldLayoutId id="2147483766" r:id="rId11"/>
    <p:sldLayoutId id="2147483795" r:id="rId12"/>
    <p:sldLayoutId id="2147483767" r:id="rId13"/>
    <p:sldLayoutId id="2147483768" r:id="rId14"/>
    <p:sldLayoutId id="2147483756" r:id="rId15"/>
    <p:sldLayoutId id="2147483748" r:id="rId16"/>
    <p:sldLayoutId id="2147483754" r:id="rId17"/>
    <p:sldLayoutId id="2147483794"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66" userDrawn="1">
          <p15:clr>
            <a:srgbClr val="F26B43"/>
          </p15:clr>
        </p15:guide>
        <p15:guide id="2" pos="274" userDrawn="1">
          <p15:clr>
            <a:srgbClr val="F26B43"/>
          </p15:clr>
        </p15:guide>
        <p15:guide id="4" pos="7392" userDrawn="1">
          <p15:clr>
            <a:srgbClr val="F26B43"/>
          </p15:clr>
        </p15:guide>
        <p15:guide id="5" orient="horz" pos="261" userDrawn="1">
          <p15:clr>
            <a:srgbClr val="F26B43"/>
          </p15:clr>
        </p15:guide>
        <p15:guide id="6" orient="horz" pos="3902" userDrawn="1">
          <p15:clr>
            <a:srgbClr val="F26B43"/>
          </p15:clr>
        </p15:guide>
        <p15:guide id="7" orient="horz" pos="466" userDrawn="1">
          <p15:clr>
            <a:srgbClr val="F26B43"/>
          </p15:clr>
        </p15:guide>
        <p15:guide id="8" pos="3607" userDrawn="1">
          <p15:clr>
            <a:srgbClr val="F26B43"/>
          </p15:clr>
        </p15:guide>
        <p15:guide id="9" pos="4046" userDrawn="1">
          <p15:clr>
            <a:srgbClr val="F26B43"/>
          </p15:clr>
        </p15:guide>
        <p15:guide id="10"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28247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96" r:id="rId12"/>
    <p:sldLayoutId id="2147483783" r:id="rId13"/>
    <p:sldLayoutId id="2147483784" r:id="rId14"/>
    <p:sldLayoutId id="2147483788" r:id="rId15"/>
    <p:sldLayoutId id="2147483790" r:id="rId16"/>
    <p:sldLayoutId id="2147483792" r:id="rId17"/>
    <p:sldLayoutId id="2147483793"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66" userDrawn="1">
          <p15:clr>
            <a:srgbClr val="F26B43"/>
          </p15:clr>
        </p15:guide>
        <p15:guide id="2" pos="274" userDrawn="1">
          <p15:clr>
            <a:srgbClr val="F26B43"/>
          </p15:clr>
        </p15:guide>
        <p15:guide id="4" pos="7392" userDrawn="1">
          <p15:clr>
            <a:srgbClr val="F26B43"/>
          </p15:clr>
        </p15:guide>
        <p15:guide id="5" orient="horz" pos="261" userDrawn="1">
          <p15:clr>
            <a:srgbClr val="F26B43"/>
          </p15:clr>
        </p15:guide>
        <p15:guide id="6" orient="horz" pos="3902" userDrawn="1">
          <p15:clr>
            <a:srgbClr val="F26B43"/>
          </p15:clr>
        </p15:guide>
        <p15:guide id="7" orient="horz" pos="466" userDrawn="1">
          <p15:clr>
            <a:srgbClr val="F26B43"/>
          </p15:clr>
        </p15:guide>
        <p15:guide id="8" pos="3607" userDrawn="1">
          <p15:clr>
            <a:srgbClr val="F26B43"/>
          </p15:clr>
        </p15:guide>
        <p15:guide id="9" pos="4046"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emf"/><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4.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26.png"/><Relationship Id="rId4" Type="http://schemas.openxmlformats.org/officeDocument/2006/relationships/image" Target="../media/image23.png"/><Relationship Id="rId9" Type="http://schemas.microsoft.com/office/2007/relationships/hdphoto" Target="../media/hdphoto5.wdp"/><Relationship Id="rId1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983B5B-86B0-1E3E-793C-417CE26572B2}"/>
              </a:ext>
            </a:extLst>
          </p:cNvPr>
          <p:cNvSpPr>
            <a:spLocks noGrp="1"/>
          </p:cNvSpPr>
          <p:nvPr>
            <p:ph type="body" sz="quarter" idx="10"/>
          </p:nvPr>
        </p:nvSpPr>
        <p:spPr>
          <a:xfrm>
            <a:off x="434973" y="5047027"/>
            <a:ext cx="6708775" cy="325437"/>
          </a:xfrm>
        </p:spPr>
        <p:txBody>
          <a:bodyPr/>
          <a:lstStyle/>
          <a:p>
            <a:r>
              <a:rPr lang="en-GB" dirty="0"/>
              <a:t>11</a:t>
            </a:r>
            <a:r>
              <a:rPr lang="en-GB" baseline="30000" dirty="0"/>
              <a:t>th</a:t>
            </a:r>
            <a:r>
              <a:rPr lang="en-GB" dirty="0"/>
              <a:t> March 2024</a:t>
            </a:r>
          </a:p>
        </p:txBody>
      </p:sp>
      <p:sp>
        <p:nvSpPr>
          <p:cNvPr id="5" name="Titolo 3">
            <a:extLst>
              <a:ext uri="{FF2B5EF4-FFF2-40B4-BE49-F238E27FC236}">
                <a16:creationId xmlns:a16="http://schemas.microsoft.com/office/drawing/2014/main" id="{3B74688E-3AC0-948C-44FD-376A14EAF5A7}"/>
              </a:ext>
            </a:extLst>
          </p:cNvPr>
          <p:cNvSpPr>
            <a:spLocks noGrp="1"/>
          </p:cNvSpPr>
          <p:nvPr>
            <p:ph type="title"/>
          </p:nvPr>
        </p:nvSpPr>
        <p:spPr>
          <a:xfrm>
            <a:off x="434975" y="2014963"/>
            <a:ext cx="7330601" cy="1325563"/>
          </a:xfrm>
        </p:spPr>
        <p:txBody>
          <a:bodyPr/>
          <a:lstStyle/>
          <a:p>
            <a:r>
              <a:rPr lang="en-GB" dirty="0"/>
              <a:t>Is </a:t>
            </a:r>
            <a:r>
              <a:rPr lang="en-GB" dirty="0">
                <a:solidFill>
                  <a:srgbClr val="FF0000"/>
                </a:solidFill>
              </a:rPr>
              <a:t>WEEE</a:t>
            </a:r>
            <a:r>
              <a:rPr lang="en-GB" dirty="0"/>
              <a:t> management really a challenge?</a:t>
            </a:r>
            <a:br>
              <a:rPr lang="en-GB" dirty="0"/>
            </a:br>
            <a:r>
              <a:rPr lang="en-GB" dirty="0"/>
              <a:t>Or are </a:t>
            </a:r>
            <a:r>
              <a:rPr lang="en-GB" dirty="0">
                <a:solidFill>
                  <a:srgbClr val="FF0000"/>
                </a:solidFill>
              </a:rPr>
              <a:t>WE(EE)</a:t>
            </a:r>
            <a:r>
              <a:rPr lang="en-GB" dirty="0"/>
              <a:t> making it a challenge?</a:t>
            </a:r>
          </a:p>
        </p:txBody>
      </p:sp>
    </p:spTree>
    <p:extLst>
      <p:ext uri="{BB962C8B-B14F-4D97-AF65-F5344CB8AC3E}">
        <p14:creationId xmlns:p14="http://schemas.microsoft.com/office/powerpoint/2010/main" val="386564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C05F4A2-3BC8-414C-B78A-12F46F66C18B}"/>
              </a:ext>
            </a:extLst>
          </p:cNvPr>
          <p:cNvSpPr>
            <a:spLocks noGrp="1"/>
          </p:cNvSpPr>
          <p:nvPr>
            <p:ph type="body" sz="quarter" idx="10"/>
          </p:nvPr>
        </p:nvSpPr>
        <p:spPr>
          <a:xfrm>
            <a:off x="434973" y="3192038"/>
            <a:ext cx="6708775" cy="325437"/>
          </a:xfrm>
        </p:spPr>
        <p:txBody>
          <a:bodyPr/>
          <a:lstStyle/>
          <a:p>
            <a:r>
              <a:rPr lang="fr-FR" sz="3200" b="1"/>
              <a:t>Thank you</a:t>
            </a:r>
          </a:p>
        </p:txBody>
      </p:sp>
      <p:sp>
        <p:nvSpPr>
          <p:cNvPr id="4" name="Titre 3">
            <a:extLst>
              <a:ext uri="{FF2B5EF4-FFF2-40B4-BE49-F238E27FC236}">
                <a16:creationId xmlns:a16="http://schemas.microsoft.com/office/drawing/2014/main" id="{8DF44B0F-C41D-4853-9D4B-536A9C87CF18}"/>
              </a:ext>
            </a:extLst>
          </p:cNvPr>
          <p:cNvSpPr>
            <a:spLocks noGrp="1"/>
          </p:cNvSpPr>
          <p:nvPr>
            <p:ph type="title"/>
          </p:nvPr>
        </p:nvSpPr>
        <p:spPr/>
        <p:txBody>
          <a:bodyPr lIns="91440" tIns="45720" rIns="91440" bIns="45720" anchor="t"/>
          <a:lstStyle/>
          <a:p>
            <a:endParaRPr lang="fr-FR">
              <a:ea typeface="+mj-lt"/>
              <a:cs typeface="+mj-lt"/>
            </a:endParaRPr>
          </a:p>
          <a:p>
            <a:endParaRPr lang="fr-FR"/>
          </a:p>
        </p:txBody>
      </p:sp>
      <p:sp>
        <p:nvSpPr>
          <p:cNvPr id="6" name="Segnaposto testo 5">
            <a:extLst>
              <a:ext uri="{FF2B5EF4-FFF2-40B4-BE49-F238E27FC236}">
                <a16:creationId xmlns:a16="http://schemas.microsoft.com/office/drawing/2014/main" id="{5103C805-6993-0A00-A1C4-772AE4D51A73}"/>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23754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E0B4E6-6FA5-E0BF-82D1-77DE7EF687A3}"/>
              </a:ext>
            </a:extLst>
          </p:cNvPr>
          <p:cNvSpPr>
            <a:spLocks noGrp="1"/>
          </p:cNvSpPr>
          <p:nvPr>
            <p:ph type="body" sz="quarter" idx="10"/>
          </p:nvPr>
        </p:nvSpPr>
        <p:spPr/>
        <p:txBody>
          <a:bodyPr/>
          <a:lstStyle/>
          <a:p>
            <a:r>
              <a:rPr lang="en-GB"/>
              <a:t>Models for e-waste financing and key principles </a:t>
            </a:r>
          </a:p>
        </p:txBody>
      </p:sp>
      <p:sp>
        <p:nvSpPr>
          <p:cNvPr id="3" name="Text Placeholder 2">
            <a:extLst>
              <a:ext uri="{FF2B5EF4-FFF2-40B4-BE49-F238E27FC236}">
                <a16:creationId xmlns:a16="http://schemas.microsoft.com/office/drawing/2014/main" id="{ADB1DA69-6381-6396-737D-4870DF25BEA5}"/>
              </a:ext>
            </a:extLst>
          </p:cNvPr>
          <p:cNvSpPr>
            <a:spLocks noGrp="1"/>
          </p:cNvSpPr>
          <p:nvPr>
            <p:ph type="body" sz="quarter" idx="11"/>
          </p:nvPr>
        </p:nvSpPr>
        <p:spPr/>
        <p:txBody>
          <a:bodyPr/>
          <a:lstStyle/>
          <a:p>
            <a:r>
              <a:rPr lang="en-GB"/>
              <a:t>Why E-waste Management policy?</a:t>
            </a:r>
          </a:p>
        </p:txBody>
      </p:sp>
      <p:sp>
        <p:nvSpPr>
          <p:cNvPr id="4" name="Text Placeholder 3">
            <a:extLst>
              <a:ext uri="{FF2B5EF4-FFF2-40B4-BE49-F238E27FC236}">
                <a16:creationId xmlns:a16="http://schemas.microsoft.com/office/drawing/2014/main" id="{4784233A-5231-6627-1227-DBBE4C3990D5}"/>
              </a:ext>
            </a:extLst>
          </p:cNvPr>
          <p:cNvSpPr>
            <a:spLocks noGrp="1"/>
          </p:cNvSpPr>
          <p:nvPr>
            <p:ph type="body" sz="quarter" idx="12"/>
          </p:nvPr>
        </p:nvSpPr>
        <p:spPr>
          <a:xfrm>
            <a:off x="434975" y="1444752"/>
            <a:ext cx="11299825" cy="4412329"/>
          </a:xfrm>
        </p:spPr>
        <p:txBody>
          <a:bodyPr/>
          <a:lstStyle/>
          <a:p>
            <a:pPr marL="342900" indent="-342900">
              <a:buFont typeface="Arial" panose="020B0604020202020204" pitchFamily="34" charset="0"/>
              <a:buChar char="•"/>
            </a:pPr>
            <a:r>
              <a:rPr lang="en-US"/>
              <a:t>Market penetration of electronic products is increasing worldwide</a:t>
            </a:r>
          </a:p>
          <a:p>
            <a:pPr marL="342900" indent="-342900">
              <a:buFont typeface="Arial" panose="020B0604020202020204" pitchFamily="34" charset="0"/>
              <a:buChar char="•"/>
            </a:pPr>
            <a:r>
              <a:rPr lang="en-US"/>
              <a:t>Products are not lasting forever: sooner or later become waste (e-waste)</a:t>
            </a:r>
          </a:p>
          <a:p>
            <a:pPr marL="342900" indent="-342900">
              <a:buFont typeface="Arial" panose="020B0604020202020204" pitchFamily="34" charset="0"/>
              <a:buChar char="•"/>
            </a:pPr>
            <a:r>
              <a:rPr lang="en-US"/>
              <a:t>3 pillars characterize e-waste management:</a:t>
            </a:r>
          </a:p>
        </p:txBody>
      </p:sp>
      <p:sp>
        <p:nvSpPr>
          <p:cNvPr id="5" name="Cilindro 9">
            <a:hlinkClick r:id="" action="ppaction://noaction"/>
            <a:extLst>
              <a:ext uri="{FF2B5EF4-FFF2-40B4-BE49-F238E27FC236}">
                <a16:creationId xmlns:a16="http://schemas.microsoft.com/office/drawing/2014/main" id="{6B904B85-F092-E5F7-181C-ED6DF7C15304}"/>
              </a:ext>
            </a:extLst>
          </p:cNvPr>
          <p:cNvSpPr/>
          <p:nvPr/>
        </p:nvSpPr>
        <p:spPr>
          <a:xfrm>
            <a:off x="434974" y="2480508"/>
            <a:ext cx="3034800" cy="2465857"/>
          </a:xfrm>
          <a:prstGeom prst="can">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Massive use of key </a:t>
            </a:r>
          </a:p>
          <a:p>
            <a:pPr algn="ctr"/>
            <a:r>
              <a:rPr lang="en-US"/>
              <a:t>metals &amp; scarce /</a:t>
            </a:r>
          </a:p>
          <a:p>
            <a:pPr algn="ctr"/>
            <a:r>
              <a:rPr lang="en-US"/>
              <a:t>critical materials</a:t>
            </a:r>
          </a:p>
        </p:txBody>
      </p:sp>
      <p:sp>
        <p:nvSpPr>
          <p:cNvPr id="6" name="Cilindro 10">
            <a:hlinkClick r:id="" action="ppaction://noaction"/>
            <a:extLst>
              <a:ext uri="{FF2B5EF4-FFF2-40B4-BE49-F238E27FC236}">
                <a16:creationId xmlns:a16="http://schemas.microsoft.com/office/drawing/2014/main" id="{03C91CF4-3B5D-C727-84B6-D8E5C08DFDAF}"/>
              </a:ext>
            </a:extLst>
          </p:cNvPr>
          <p:cNvSpPr/>
          <p:nvPr/>
        </p:nvSpPr>
        <p:spPr>
          <a:xfrm>
            <a:off x="4578600" y="2480508"/>
            <a:ext cx="3034800" cy="2465857"/>
          </a:xfrm>
          <a:prstGeom prst="can">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Environmental &amp; health concerns if not properly managed</a:t>
            </a:r>
          </a:p>
        </p:txBody>
      </p:sp>
      <p:sp>
        <p:nvSpPr>
          <p:cNvPr id="7" name="Cilindro 11">
            <a:extLst>
              <a:ext uri="{FF2B5EF4-FFF2-40B4-BE49-F238E27FC236}">
                <a16:creationId xmlns:a16="http://schemas.microsoft.com/office/drawing/2014/main" id="{2F91397A-E499-C950-B60F-5C57E29E633E}"/>
              </a:ext>
            </a:extLst>
          </p:cNvPr>
          <p:cNvSpPr/>
          <p:nvPr/>
        </p:nvSpPr>
        <p:spPr>
          <a:xfrm>
            <a:off x="8700000" y="2480508"/>
            <a:ext cx="3034800" cy="2465857"/>
          </a:xfrm>
          <a:prstGeom prst="can">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Growing number of “employees” given </a:t>
            </a:r>
          </a:p>
          <a:p>
            <a:pPr algn="ctr"/>
            <a:r>
              <a:rPr lang="en-US"/>
              <a:t>profits in recycling </a:t>
            </a:r>
          </a:p>
          <a:p>
            <a:pPr algn="ctr"/>
            <a:r>
              <a:rPr lang="en-US"/>
              <a:t>sector</a:t>
            </a:r>
          </a:p>
        </p:txBody>
      </p:sp>
      <p:sp>
        <p:nvSpPr>
          <p:cNvPr id="8" name="Rettangolo arrotondato 12">
            <a:extLst>
              <a:ext uri="{FF2B5EF4-FFF2-40B4-BE49-F238E27FC236}">
                <a16:creationId xmlns:a16="http://schemas.microsoft.com/office/drawing/2014/main" id="{334D04C9-AA7B-0DAB-8ED6-1F2827B2F495}"/>
              </a:ext>
            </a:extLst>
          </p:cNvPr>
          <p:cNvSpPr/>
          <p:nvPr/>
        </p:nvSpPr>
        <p:spPr>
          <a:xfrm>
            <a:off x="434974" y="5186360"/>
            <a:ext cx="11299824" cy="602572"/>
          </a:xfrm>
          <a:prstGeom prst="roundRect">
            <a:avLst>
              <a:gd name="adj" fmla="val 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t>Self-regulation(s) &amp; revenues from treatment not always lead to desired societal benefits</a:t>
            </a:r>
          </a:p>
        </p:txBody>
      </p:sp>
    </p:spTree>
    <p:extLst>
      <p:ext uri="{BB962C8B-B14F-4D97-AF65-F5344CB8AC3E}">
        <p14:creationId xmlns:p14="http://schemas.microsoft.com/office/powerpoint/2010/main" val="132413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63D0B4-A06F-FDEA-5D18-753A2844D3EF}"/>
              </a:ext>
            </a:extLst>
          </p:cNvPr>
          <p:cNvSpPr>
            <a:spLocks noGrp="1"/>
          </p:cNvSpPr>
          <p:nvPr>
            <p:ph type="body" sz="quarter" idx="10"/>
          </p:nvPr>
        </p:nvSpPr>
        <p:spPr/>
        <p:txBody>
          <a:bodyPr/>
          <a:lstStyle/>
          <a:p>
            <a:r>
              <a:rPr lang="en-GB"/>
              <a:t>Models for e-waste financing and key principles </a:t>
            </a:r>
          </a:p>
        </p:txBody>
      </p:sp>
      <p:sp>
        <p:nvSpPr>
          <p:cNvPr id="3" name="Text Placeholder 2">
            <a:extLst>
              <a:ext uri="{FF2B5EF4-FFF2-40B4-BE49-F238E27FC236}">
                <a16:creationId xmlns:a16="http://schemas.microsoft.com/office/drawing/2014/main" id="{2B279C38-34CA-130F-2EB1-632D6A5281C2}"/>
              </a:ext>
            </a:extLst>
          </p:cNvPr>
          <p:cNvSpPr>
            <a:spLocks noGrp="1"/>
          </p:cNvSpPr>
          <p:nvPr>
            <p:ph type="body" sz="quarter" idx="11"/>
          </p:nvPr>
        </p:nvSpPr>
        <p:spPr/>
        <p:txBody>
          <a:bodyPr/>
          <a:lstStyle/>
          <a:p>
            <a:r>
              <a:rPr lang="en-US"/>
              <a:t>E-waste flows &amp; priority setting</a:t>
            </a:r>
            <a:endParaRPr lang="en-GB"/>
          </a:p>
        </p:txBody>
      </p:sp>
      <p:graphicFrame>
        <p:nvGraphicFramePr>
          <p:cNvPr id="5" name="内容占位符 5">
            <a:extLst>
              <a:ext uri="{FF2B5EF4-FFF2-40B4-BE49-F238E27FC236}">
                <a16:creationId xmlns:a16="http://schemas.microsoft.com/office/drawing/2014/main" id="{B19A6C9F-5CF5-4B26-2F9E-461DC5C88210}"/>
              </a:ext>
            </a:extLst>
          </p:cNvPr>
          <p:cNvGraphicFramePr>
            <a:graphicFrameLocks/>
          </p:cNvGraphicFramePr>
          <p:nvPr/>
        </p:nvGraphicFramePr>
        <p:xfrm>
          <a:off x="1651000" y="2398809"/>
          <a:ext cx="10106026" cy="3429067"/>
        </p:xfrm>
        <a:graphic>
          <a:graphicData uri="http://schemas.openxmlformats.org/drawingml/2006/table">
            <a:tbl>
              <a:tblPr firstRow="1" bandRow="1">
                <a:tableStyleId>{F5AB1C69-6EDB-4FF4-983F-18BD219EF322}</a:tableStyleId>
              </a:tblPr>
              <a:tblGrid>
                <a:gridCol w="32385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2452784">
                  <a:extLst>
                    <a:ext uri="{9D8B030D-6E8A-4147-A177-3AD203B41FA5}">
                      <a16:colId xmlns:a16="http://schemas.microsoft.com/office/drawing/2014/main" val="20002"/>
                    </a:ext>
                  </a:extLst>
                </a:gridCol>
                <a:gridCol w="2166842">
                  <a:extLst>
                    <a:ext uri="{9D8B030D-6E8A-4147-A177-3AD203B41FA5}">
                      <a16:colId xmlns:a16="http://schemas.microsoft.com/office/drawing/2014/main" val="20003"/>
                    </a:ext>
                  </a:extLst>
                </a:gridCol>
              </a:tblGrid>
              <a:tr h="479633">
                <a:tc>
                  <a:txBody>
                    <a:bodyPr/>
                    <a:lstStyle/>
                    <a:p>
                      <a:pPr algn="ctr"/>
                      <a:r>
                        <a:rPr lang="en-US" sz="1500"/>
                        <a:t>Category</a:t>
                      </a:r>
                    </a:p>
                  </a:txBody>
                  <a:tcPr marL="142297" marR="142297" marT="49291" marB="49291" anchor="ctr"/>
                </a:tc>
                <a:tc>
                  <a:txBody>
                    <a:bodyPr/>
                    <a:lstStyle/>
                    <a:p>
                      <a:pPr algn="ctr"/>
                      <a:r>
                        <a:rPr lang="en-US" sz="1500"/>
                        <a:t>Weight / Size</a:t>
                      </a:r>
                    </a:p>
                  </a:txBody>
                  <a:tcPr marL="142297" marR="142297" marT="49291" marB="49291" anchor="ctr"/>
                </a:tc>
                <a:tc>
                  <a:txBody>
                    <a:bodyPr/>
                    <a:lstStyle/>
                    <a:p>
                      <a:pPr algn="ctr"/>
                      <a:r>
                        <a:rPr lang="en-US" sz="1500"/>
                        <a:t>Environmental / Health</a:t>
                      </a:r>
                    </a:p>
                  </a:txBody>
                  <a:tcPr marL="142297" marR="142297" marT="49291" marB="49291" anchor="ctr"/>
                </a:tc>
                <a:tc>
                  <a:txBody>
                    <a:bodyPr/>
                    <a:lstStyle/>
                    <a:p>
                      <a:pPr algn="ctr"/>
                      <a:r>
                        <a:rPr lang="en-US" sz="1500"/>
                        <a:t>Material</a:t>
                      </a:r>
                      <a:r>
                        <a:rPr lang="en-US" sz="1500" baseline="0"/>
                        <a:t> </a:t>
                      </a:r>
                      <a:r>
                        <a:rPr lang="en-US" sz="1500"/>
                        <a:t>value</a:t>
                      </a:r>
                    </a:p>
                  </a:txBody>
                  <a:tcPr marL="142297" marR="142297" marT="49291" marB="49291" anchor="ctr"/>
                </a:tc>
                <a:extLst>
                  <a:ext uri="{0D108BD9-81ED-4DB2-BD59-A6C34878D82A}">
                    <a16:rowId xmlns:a16="http://schemas.microsoft.com/office/drawing/2014/main" val="10000"/>
                  </a:ext>
                </a:extLst>
              </a:tr>
              <a:tr h="493053">
                <a:tc>
                  <a:txBody>
                    <a:bodyPr/>
                    <a:lstStyle/>
                    <a:p>
                      <a:r>
                        <a:rPr lang="en-US" sz="1500" b="1">
                          <a:solidFill>
                            <a:schemeClr val="bg2">
                              <a:lumMod val="50000"/>
                            </a:schemeClr>
                          </a:solidFill>
                        </a:rPr>
                        <a:t>1. Cooling &amp; Freezing</a:t>
                      </a:r>
                      <a:r>
                        <a:rPr lang="en-US" sz="1500" b="1" baseline="0">
                          <a:solidFill>
                            <a:schemeClr val="bg2">
                              <a:lumMod val="50000"/>
                            </a:schemeClr>
                          </a:solidFill>
                        </a:rPr>
                        <a:t> (CFCs)</a:t>
                      </a:r>
                      <a:endParaRPr lang="en-US" sz="1500" b="1">
                        <a:solidFill>
                          <a:schemeClr val="bg2">
                            <a:lumMod val="50000"/>
                          </a:schemeClr>
                        </a:solidFill>
                      </a:endParaRPr>
                    </a:p>
                  </a:txBody>
                  <a:tcPr marL="142297" marR="142297" marT="49291" marB="49291" anchor="ctr"/>
                </a:tc>
                <a:tc>
                  <a:txBody>
                    <a:bodyPr/>
                    <a:lstStyle/>
                    <a:p>
                      <a:pPr algn="ctr"/>
                      <a:r>
                        <a:rPr lang="en-US" sz="1500">
                          <a:solidFill>
                            <a:schemeClr val="bg1"/>
                          </a:solidFill>
                        </a:rPr>
                        <a:t>High</a:t>
                      </a:r>
                    </a:p>
                  </a:txBody>
                  <a:tcPr marL="142297" marR="142297" marT="49291" marB="49291" anchor="ctr">
                    <a:solidFill>
                      <a:schemeClr val="tx1"/>
                    </a:solidFill>
                  </a:tcPr>
                </a:tc>
                <a:tc>
                  <a:txBody>
                    <a:bodyPr/>
                    <a:lstStyle/>
                    <a:p>
                      <a:pPr algn="ctr"/>
                      <a:r>
                        <a:rPr lang="en-US" sz="1500">
                          <a:solidFill>
                            <a:schemeClr val="bg1"/>
                          </a:solidFill>
                        </a:rPr>
                        <a:t>High</a:t>
                      </a:r>
                    </a:p>
                  </a:txBody>
                  <a:tcPr marL="142297" marR="142297" marT="49291" marB="49291" anchor="ctr">
                    <a:solidFill>
                      <a:schemeClr val="tx1"/>
                    </a:solidFill>
                  </a:tcPr>
                </a:tc>
                <a:tc>
                  <a:txBody>
                    <a:bodyPr/>
                    <a:lstStyle/>
                    <a:p>
                      <a:pPr algn="ctr"/>
                      <a:r>
                        <a:rPr lang="en-US" sz="1500">
                          <a:solidFill>
                            <a:schemeClr val="tx2"/>
                          </a:solidFill>
                        </a:rPr>
                        <a:t>Medium</a:t>
                      </a:r>
                    </a:p>
                  </a:txBody>
                  <a:tcPr marL="142297" marR="142297" marT="49291" marB="49291" anchor="ctr">
                    <a:solidFill>
                      <a:schemeClr val="tx1">
                        <a:lumMod val="40000"/>
                        <a:lumOff val="60000"/>
                      </a:schemeClr>
                    </a:solidFill>
                  </a:tcPr>
                </a:tc>
                <a:extLst>
                  <a:ext uri="{0D108BD9-81ED-4DB2-BD59-A6C34878D82A}">
                    <a16:rowId xmlns:a16="http://schemas.microsoft.com/office/drawing/2014/main" val="10001"/>
                  </a:ext>
                </a:extLst>
              </a:tr>
              <a:tr h="484169">
                <a:tc>
                  <a:txBody>
                    <a:bodyPr/>
                    <a:lstStyle/>
                    <a:p>
                      <a:r>
                        <a:rPr lang="en-US" sz="1500" b="1">
                          <a:solidFill>
                            <a:schemeClr val="bg2">
                              <a:lumMod val="50000"/>
                            </a:schemeClr>
                          </a:solidFill>
                        </a:rPr>
                        <a:t>2.</a:t>
                      </a:r>
                      <a:r>
                        <a:rPr lang="en-US" sz="1500" b="1" baseline="0">
                          <a:solidFill>
                            <a:schemeClr val="bg2">
                              <a:lumMod val="50000"/>
                            </a:schemeClr>
                          </a:solidFill>
                        </a:rPr>
                        <a:t> Screen</a:t>
                      </a:r>
                      <a:endParaRPr lang="en-US" sz="1500" b="1">
                        <a:solidFill>
                          <a:schemeClr val="bg2">
                            <a:lumMod val="50000"/>
                          </a:schemeClr>
                        </a:solidFill>
                      </a:endParaRPr>
                    </a:p>
                  </a:txBody>
                  <a:tcPr marL="142297" marR="142297" marT="49291" marB="49291" anchor="ctr"/>
                </a:tc>
                <a:tc>
                  <a:txBody>
                    <a:bodyPr/>
                    <a:lstStyle/>
                    <a:p>
                      <a:pPr algn="ctr"/>
                      <a:r>
                        <a:rPr lang="en-US" sz="1500">
                          <a:solidFill>
                            <a:schemeClr val="bg1"/>
                          </a:solidFill>
                        </a:rPr>
                        <a:t>High</a:t>
                      </a:r>
                    </a:p>
                  </a:txBody>
                  <a:tcPr marL="142297" marR="142297" marT="49291" marB="49291" anchor="ctr">
                    <a:solidFill>
                      <a:schemeClr val="tx1"/>
                    </a:solidFill>
                  </a:tcPr>
                </a:tc>
                <a:tc>
                  <a:txBody>
                    <a:bodyPr/>
                    <a:lstStyle/>
                    <a:p>
                      <a:pPr algn="ctr"/>
                      <a:r>
                        <a:rPr lang="en-US" sz="1500">
                          <a:solidFill>
                            <a:schemeClr val="bg1"/>
                          </a:solidFill>
                        </a:rPr>
                        <a:t>High</a:t>
                      </a:r>
                    </a:p>
                  </a:txBody>
                  <a:tcPr marL="142297" marR="142297" marT="49291" marB="49291" anchor="ctr">
                    <a:solidFill>
                      <a:schemeClr val="tx1"/>
                    </a:solidFill>
                  </a:tcPr>
                </a:tc>
                <a:tc>
                  <a:txBody>
                    <a:bodyPr/>
                    <a:lstStyle/>
                    <a:p>
                      <a:pPr algn="ctr"/>
                      <a:r>
                        <a:rPr lang="en-US" sz="1500">
                          <a:solidFill>
                            <a:schemeClr val="tx2"/>
                          </a:solidFill>
                        </a:rPr>
                        <a:t>Medium</a:t>
                      </a:r>
                    </a:p>
                  </a:txBody>
                  <a:tcPr marL="142297" marR="142297" marT="49291" marB="49291" anchor="ctr">
                    <a:solidFill>
                      <a:schemeClr val="tx1">
                        <a:lumMod val="40000"/>
                        <a:lumOff val="60000"/>
                      </a:schemeClr>
                    </a:solidFill>
                  </a:tcPr>
                </a:tc>
                <a:extLst>
                  <a:ext uri="{0D108BD9-81ED-4DB2-BD59-A6C34878D82A}">
                    <a16:rowId xmlns:a16="http://schemas.microsoft.com/office/drawing/2014/main" val="10002"/>
                  </a:ext>
                </a:extLst>
              </a:tr>
              <a:tr h="493053">
                <a:tc>
                  <a:txBody>
                    <a:bodyPr/>
                    <a:lstStyle/>
                    <a:p>
                      <a:r>
                        <a:rPr lang="en-US" sz="1500" b="1">
                          <a:solidFill>
                            <a:schemeClr val="bg2">
                              <a:lumMod val="50000"/>
                            </a:schemeClr>
                          </a:solidFill>
                        </a:rPr>
                        <a:t>3. Lamps (with mercury)</a:t>
                      </a:r>
                    </a:p>
                  </a:txBody>
                  <a:tcPr marL="142297" marR="142297" marT="49291" marB="49291" anchor="ctr"/>
                </a:tc>
                <a:tc>
                  <a:txBody>
                    <a:bodyPr/>
                    <a:lstStyle/>
                    <a:p>
                      <a:pPr algn="ctr"/>
                      <a:r>
                        <a:rPr lang="en-US" sz="1500">
                          <a:solidFill>
                            <a:schemeClr val="tx2"/>
                          </a:solidFill>
                        </a:rPr>
                        <a:t>Low</a:t>
                      </a:r>
                    </a:p>
                  </a:txBody>
                  <a:tcPr marL="142297" marR="142297" marT="49291" marB="49291" anchor="ctr">
                    <a:solidFill>
                      <a:schemeClr val="tx1">
                        <a:lumMod val="20000"/>
                        <a:lumOff val="80000"/>
                      </a:schemeClr>
                    </a:solidFill>
                  </a:tcPr>
                </a:tc>
                <a:tc>
                  <a:txBody>
                    <a:bodyPr/>
                    <a:lstStyle/>
                    <a:p>
                      <a:pPr algn="ctr"/>
                      <a:r>
                        <a:rPr lang="en-US" sz="1500">
                          <a:solidFill>
                            <a:schemeClr val="bg1"/>
                          </a:solidFill>
                        </a:rPr>
                        <a:t>High</a:t>
                      </a:r>
                    </a:p>
                  </a:txBody>
                  <a:tcPr marL="142297" marR="142297" marT="49291" marB="49291" anchor="ctr">
                    <a:solidFill>
                      <a:schemeClr val="tx1"/>
                    </a:solidFill>
                  </a:tcPr>
                </a:tc>
                <a:tc>
                  <a:txBody>
                    <a:bodyPr/>
                    <a:lstStyle/>
                    <a:p>
                      <a:pPr marL="0" marR="0" indent="0" algn="ctr" defTabSz="914353" rtl="0" eaLnBrk="1" fontAlgn="auto" latinLnBrk="0" hangingPunct="1">
                        <a:lnSpc>
                          <a:spcPct val="100000"/>
                        </a:lnSpc>
                        <a:spcBef>
                          <a:spcPts val="0"/>
                        </a:spcBef>
                        <a:spcAft>
                          <a:spcPts val="0"/>
                        </a:spcAft>
                        <a:buClrTx/>
                        <a:buSzTx/>
                        <a:buFontTx/>
                        <a:buNone/>
                        <a:tabLst/>
                        <a:defRPr/>
                      </a:pPr>
                      <a:r>
                        <a:rPr lang="en-US" sz="1500" kern="1200">
                          <a:solidFill>
                            <a:schemeClr val="tx2"/>
                          </a:solidFill>
                        </a:rPr>
                        <a:t>Low</a:t>
                      </a:r>
                      <a:endParaRPr lang="en-US" sz="1500" kern="1200">
                        <a:solidFill>
                          <a:schemeClr val="tx2"/>
                        </a:solidFill>
                        <a:latin typeface="+mn-lt"/>
                        <a:ea typeface="+mn-ea"/>
                        <a:cs typeface="+mn-cs"/>
                      </a:endParaRPr>
                    </a:p>
                  </a:txBody>
                  <a:tcPr marL="142297" marR="142297" marT="49291" marB="49291" anchor="ctr">
                    <a:solidFill>
                      <a:schemeClr val="tx1">
                        <a:lumMod val="20000"/>
                        <a:lumOff val="80000"/>
                      </a:schemeClr>
                    </a:solidFill>
                  </a:tcPr>
                </a:tc>
                <a:extLst>
                  <a:ext uri="{0D108BD9-81ED-4DB2-BD59-A6C34878D82A}">
                    <a16:rowId xmlns:a16="http://schemas.microsoft.com/office/drawing/2014/main" val="10003"/>
                  </a:ext>
                </a:extLst>
              </a:tr>
              <a:tr h="493053">
                <a:tc>
                  <a:txBody>
                    <a:bodyPr/>
                    <a:lstStyle/>
                    <a:p>
                      <a:r>
                        <a:rPr lang="en-US" sz="1500" b="1">
                          <a:solidFill>
                            <a:schemeClr val="bg2">
                              <a:lumMod val="50000"/>
                            </a:schemeClr>
                          </a:solidFill>
                        </a:rPr>
                        <a:t>4. Large household</a:t>
                      </a:r>
                      <a:r>
                        <a:rPr lang="en-US" sz="1500" b="1" baseline="0">
                          <a:solidFill>
                            <a:schemeClr val="bg2">
                              <a:lumMod val="50000"/>
                            </a:schemeClr>
                          </a:solidFill>
                        </a:rPr>
                        <a:t> appliances</a:t>
                      </a:r>
                      <a:endParaRPr lang="en-US" sz="1500" b="1">
                        <a:solidFill>
                          <a:schemeClr val="bg2">
                            <a:lumMod val="50000"/>
                          </a:schemeClr>
                        </a:solidFill>
                      </a:endParaRPr>
                    </a:p>
                  </a:txBody>
                  <a:tcPr marL="142297" marR="142297" marT="49291" marB="49291" anchor="ctr"/>
                </a:tc>
                <a:tc>
                  <a:txBody>
                    <a:bodyPr/>
                    <a:lstStyle/>
                    <a:p>
                      <a:pPr algn="ctr"/>
                      <a:r>
                        <a:rPr lang="en-US" sz="1500">
                          <a:solidFill>
                            <a:schemeClr val="bg1"/>
                          </a:solidFill>
                        </a:rPr>
                        <a:t>High</a:t>
                      </a:r>
                    </a:p>
                  </a:txBody>
                  <a:tcPr marL="142297" marR="142297" marT="49291" marB="49291" anchor="ctr">
                    <a:solidFill>
                      <a:schemeClr val="tx1"/>
                    </a:solidFill>
                  </a:tcPr>
                </a:tc>
                <a:tc>
                  <a:txBody>
                    <a:bodyPr/>
                    <a:lstStyle/>
                    <a:p>
                      <a:pPr algn="ctr"/>
                      <a:r>
                        <a:rPr lang="en-US" sz="1500">
                          <a:solidFill>
                            <a:schemeClr val="tx2"/>
                          </a:solidFill>
                        </a:rPr>
                        <a:t>Low</a:t>
                      </a:r>
                    </a:p>
                  </a:txBody>
                  <a:tcPr marL="142297" marR="142297" marT="49291" marB="49291" anchor="ctr">
                    <a:solidFill>
                      <a:schemeClr val="tx1">
                        <a:lumMod val="20000"/>
                        <a:lumOff val="80000"/>
                      </a:schemeClr>
                    </a:solidFill>
                  </a:tcPr>
                </a:tc>
                <a:tc>
                  <a:txBody>
                    <a:bodyPr/>
                    <a:lstStyle/>
                    <a:p>
                      <a:pPr algn="ctr"/>
                      <a:r>
                        <a:rPr lang="en-US" sz="1500">
                          <a:solidFill>
                            <a:schemeClr val="tx2"/>
                          </a:solidFill>
                        </a:rPr>
                        <a:t>Medium / High</a:t>
                      </a:r>
                    </a:p>
                  </a:txBody>
                  <a:tcPr marL="142297" marR="142297" marT="49291" marB="49291" anchor="ctr">
                    <a:solidFill>
                      <a:schemeClr val="tx1">
                        <a:lumMod val="60000"/>
                        <a:lumOff val="40000"/>
                      </a:schemeClr>
                    </a:solidFill>
                  </a:tcPr>
                </a:tc>
                <a:extLst>
                  <a:ext uri="{0D108BD9-81ED-4DB2-BD59-A6C34878D82A}">
                    <a16:rowId xmlns:a16="http://schemas.microsoft.com/office/drawing/2014/main" val="10004"/>
                  </a:ext>
                </a:extLst>
              </a:tr>
              <a:tr h="493053">
                <a:tc>
                  <a:txBody>
                    <a:bodyPr/>
                    <a:lstStyle/>
                    <a:p>
                      <a:r>
                        <a:rPr lang="en-US" sz="1500" b="1">
                          <a:solidFill>
                            <a:schemeClr val="bg2">
                              <a:lumMod val="50000"/>
                            </a:schemeClr>
                          </a:solidFill>
                        </a:rPr>
                        <a:t>5. Small household appliances</a:t>
                      </a:r>
                    </a:p>
                  </a:txBody>
                  <a:tcPr marL="142297" marR="142297" marT="49291" marB="49291" anchor="ctr"/>
                </a:tc>
                <a:tc>
                  <a:txBody>
                    <a:bodyPr/>
                    <a:lstStyle/>
                    <a:p>
                      <a:pPr marL="0" marR="0" indent="0" algn="ctr" defTabSz="914353" rtl="0" eaLnBrk="1" fontAlgn="auto" latinLnBrk="0" hangingPunct="1">
                        <a:lnSpc>
                          <a:spcPct val="100000"/>
                        </a:lnSpc>
                        <a:spcBef>
                          <a:spcPts val="0"/>
                        </a:spcBef>
                        <a:spcAft>
                          <a:spcPts val="0"/>
                        </a:spcAft>
                        <a:buClrTx/>
                        <a:buSzTx/>
                        <a:buFontTx/>
                        <a:buNone/>
                        <a:tabLst/>
                        <a:defRPr/>
                      </a:pPr>
                      <a:r>
                        <a:rPr lang="en-US" sz="1500">
                          <a:solidFill>
                            <a:schemeClr val="tx2"/>
                          </a:solidFill>
                        </a:rPr>
                        <a:t>Medium</a:t>
                      </a:r>
                    </a:p>
                  </a:txBody>
                  <a:tcPr marL="142297" marR="142297" marT="49291" marB="49291" anchor="ctr">
                    <a:solidFill>
                      <a:schemeClr val="tx1">
                        <a:lumMod val="40000"/>
                        <a:lumOff val="60000"/>
                      </a:schemeClr>
                    </a:solidFill>
                  </a:tcPr>
                </a:tc>
                <a:tc>
                  <a:txBody>
                    <a:bodyPr/>
                    <a:lstStyle/>
                    <a:p>
                      <a:pPr algn="ctr"/>
                      <a:r>
                        <a:rPr lang="en-US" sz="1500">
                          <a:solidFill>
                            <a:schemeClr val="tx2"/>
                          </a:solidFill>
                        </a:rPr>
                        <a:t>Low</a:t>
                      </a:r>
                    </a:p>
                  </a:txBody>
                  <a:tcPr marL="142297" marR="142297" marT="49291" marB="49291" anchor="ctr">
                    <a:solidFill>
                      <a:schemeClr val="tx1">
                        <a:lumMod val="20000"/>
                        <a:lumOff val="80000"/>
                      </a:schemeClr>
                    </a:solidFill>
                  </a:tcPr>
                </a:tc>
                <a:tc>
                  <a:txBody>
                    <a:bodyPr/>
                    <a:lstStyle/>
                    <a:p>
                      <a:pPr algn="ctr"/>
                      <a:r>
                        <a:rPr lang="en-US" sz="1500">
                          <a:solidFill>
                            <a:schemeClr val="tx2"/>
                          </a:solidFill>
                        </a:rPr>
                        <a:t>Medium</a:t>
                      </a:r>
                    </a:p>
                  </a:txBody>
                  <a:tcPr marL="142297" marR="142297" marT="49291" marB="49291" anchor="ctr">
                    <a:solidFill>
                      <a:schemeClr val="tx1">
                        <a:lumMod val="40000"/>
                        <a:lumOff val="60000"/>
                      </a:schemeClr>
                    </a:solidFill>
                  </a:tcPr>
                </a:tc>
                <a:extLst>
                  <a:ext uri="{0D108BD9-81ED-4DB2-BD59-A6C34878D82A}">
                    <a16:rowId xmlns:a16="http://schemas.microsoft.com/office/drawing/2014/main" val="10005"/>
                  </a:ext>
                </a:extLst>
              </a:tr>
              <a:tr h="493053">
                <a:tc>
                  <a:txBody>
                    <a:bodyPr/>
                    <a:lstStyle/>
                    <a:p>
                      <a:r>
                        <a:rPr lang="en-US" sz="1500" b="1">
                          <a:solidFill>
                            <a:schemeClr val="bg2">
                              <a:lumMod val="50000"/>
                            </a:schemeClr>
                          </a:solidFill>
                        </a:rPr>
                        <a:t>6. IT and Consumer Equipment</a:t>
                      </a:r>
                    </a:p>
                  </a:txBody>
                  <a:tcPr marL="142297" marR="142297" marT="49291" marB="49291" anchor="ctr"/>
                </a:tc>
                <a:tc>
                  <a:txBody>
                    <a:bodyPr/>
                    <a:lstStyle/>
                    <a:p>
                      <a:pPr marL="0" marR="0" indent="0" algn="ctr" defTabSz="914353" rtl="0" eaLnBrk="1" fontAlgn="auto" latinLnBrk="0" hangingPunct="1">
                        <a:lnSpc>
                          <a:spcPct val="100000"/>
                        </a:lnSpc>
                        <a:spcBef>
                          <a:spcPts val="0"/>
                        </a:spcBef>
                        <a:spcAft>
                          <a:spcPts val="0"/>
                        </a:spcAft>
                        <a:buClrTx/>
                        <a:buSzTx/>
                        <a:buFontTx/>
                        <a:buNone/>
                        <a:tabLst/>
                        <a:defRPr/>
                      </a:pPr>
                      <a:r>
                        <a:rPr lang="en-US" sz="1500">
                          <a:solidFill>
                            <a:schemeClr val="tx2"/>
                          </a:solidFill>
                        </a:rPr>
                        <a:t>Medium</a:t>
                      </a:r>
                    </a:p>
                  </a:txBody>
                  <a:tcPr marL="142297" marR="142297" marT="49291" marB="49291" anchor="ctr">
                    <a:solidFill>
                      <a:schemeClr val="tx1">
                        <a:lumMod val="40000"/>
                        <a:lumOff val="60000"/>
                      </a:schemeClr>
                    </a:solidFill>
                  </a:tcPr>
                </a:tc>
                <a:tc>
                  <a:txBody>
                    <a:bodyPr/>
                    <a:lstStyle/>
                    <a:p>
                      <a:pPr algn="ctr"/>
                      <a:r>
                        <a:rPr lang="en-US" sz="1500">
                          <a:solidFill>
                            <a:schemeClr val="bg1"/>
                          </a:solidFill>
                        </a:rPr>
                        <a:t>High</a:t>
                      </a:r>
                    </a:p>
                  </a:txBody>
                  <a:tcPr marL="142297" marR="142297" marT="49291" marB="49291" anchor="ctr">
                    <a:solidFill>
                      <a:schemeClr val="tx1"/>
                    </a:solidFill>
                  </a:tcPr>
                </a:tc>
                <a:tc>
                  <a:txBody>
                    <a:bodyPr/>
                    <a:lstStyle/>
                    <a:p>
                      <a:pPr algn="ctr"/>
                      <a:r>
                        <a:rPr lang="en-US" sz="1500">
                          <a:solidFill>
                            <a:schemeClr val="bg1"/>
                          </a:solidFill>
                        </a:rPr>
                        <a:t>High</a:t>
                      </a:r>
                    </a:p>
                  </a:txBody>
                  <a:tcPr marL="142297" marR="142297" marT="49291" marB="49291" anchor="ctr">
                    <a:solidFill>
                      <a:schemeClr val="tx1"/>
                    </a:solidFill>
                  </a:tcPr>
                </a:tc>
                <a:extLst>
                  <a:ext uri="{0D108BD9-81ED-4DB2-BD59-A6C34878D82A}">
                    <a16:rowId xmlns:a16="http://schemas.microsoft.com/office/drawing/2014/main" val="10006"/>
                  </a:ext>
                </a:extLst>
              </a:tr>
            </a:tbl>
          </a:graphicData>
        </a:graphic>
      </p:graphicFrame>
      <p:sp>
        <p:nvSpPr>
          <p:cNvPr id="6" name="CasellaDiTesto 6">
            <a:extLst>
              <a:ext uri="{FF2B5EF4-FFF2-40B4-BE49-F238E27FC236}">
                <a16:creationId xmlns:a16="http://schemas.microsoft.com/office/drawing/2014/main" id="{ED4101EE-CE8E-099D-EB1C-C4C2F5A3CCDA}"/>
              </a:ext>
            </a:extLst>
          </p:cNvPr>
          <p:cNvSpPr txBox="1"/>
          <p:nvPr/>
        </p:nvSpPr>
        <p:spPr>
          <a:xfrm>
            <a:off x="9551414" y="2103110"/>
            <a:ext cx="2183384" cy="276975"/>
          </a:xfrm>
          <a:prstGeom prst="rect">
            <a:avLst/>
          </a:prstGeom>
          <a:noFill/>
        </p:spPr>
        <p:txBody>
          <a:bodyPr wrap="square" lIns="91415" tIns="45708" rIns="91415" bIns="45708" rtlCol="0">
            <a:spAutoFit/>
          </a:bodyPr>
          <a:lstStyle/>
          <a:p>
            <a:pPr algn="ctr"/>
            <a:r>
              <a:rPr lang="en-GB" sz="1200">
                <a:solidFill>
                  <a:schemeClr val="tx2"/>
                </a:solidFill>
              </a:rPr>
              <a:t>Business focus</a:t>
            </a:r>
          </a:p>
        </p:txBody>
      </p:sp>
      <p:sp>
        <p:nvSpPr>
          <p:cNvPr id="7" name="CasellaDiTesto 14">
            <a:extLst>
              <a:ext uri="{FF2B5EF4-FFF2-40B4-BE49-F238E27FC236}">
                <a16:creationId xmlns:a16="http://schemas.microsoft.com/office/drawing/2014/main" id="{801E2859-945B-68E2-9546-2D9E8D8ED264}"/>
              </a:ext>
            </a:extLst>
          </p:cNvPr>
          <p:cNvSpPr txBox="1"/>
          <p:nvPr/>
        </p:nvSpPr>
        <p:spPr>
          <a:xfrm>
            <a:off x="4889500" y="2103111"/>
            <a:ext cx="4661914" cy="276975"/>
          </a:xfrm>
          <a:prstGeom prst="rect">
            <a:avLst/>
          </a:prstGeom>
          <a:noFill/>
        </p:spPr>
        <p:txBody>
          <a:bodyPr wrap="square" lIns="91415" tIns="45708" rIns="91415" bIns="45708" rtlCol="0">
            <a:spAutoFit/>
          </a:bodyPr>
          <a:lstStyle/>
          <a:p>
            <a:pPr algn="ctr"/>
            <a:r>
              <a:rPr lang="en-GB" sz="1200">
                <a:solidFill>
                  <a:schemeClr val="tx2"/>
                </a:solidFill>
              </a:rPr>
              <a:t>Policymakers / legislation focus</a:t>
            </a:r>
          </a:p>
        </p:txBody>
      </p:sp>
      <p:pic>
        <p:nvPicPr>
          <p:cNvPr id="8" name="Picture 4" descr="C:\Users\Feng\AppData\Roaming\Tencent\Users\41618639\QQ\WinTemp\RichOle\V(9IQVW1(QL_AZ}Q[%GB)7Q.jpg">
            <a:extLst>
              <a:ext uri="{FF2B5EF4-FFF2-40B4-BE49-F238E27FC236}">
                <a16:creationId xmlns:a16="http://schemas.microsoft.com/office/drawing/2014/main" id="{FEDB217A-9B87-A409-920F-A74C76E9CBE1}"/>
              </a:ext>
            </a:extLst>
          </p:cNvPr>
          <p:cNvPicPr>
            <a:picLocks noChangeAspect="1" noChangeArrowheads="1"/>
          </p:cNvPicPr>
          <p:nvPr/>
        </p:nvPicPr>
        <p:blipFill>
          <a:blip r:embed="rId2" cstate="print">
            <a:duotone>
              <a:srgbClr val="9D9FA2">
                <a:shade val="45000"/>
                <a:satMod val="135000"/>
              </a:srgbClr>
              <a:prstClr val="white"/>
            </a:duotone>
            <a:extLst>
              <a:ext uri="{BEBA8EAE-BF5A-486C-A8C5-ECC9F3942E4B}">
                <a14:imgProps xmlns:a14="http://schemas.microsoft.com/office/drawing/2010/main">
                  <a14:imgLayer r:embed="rId3">
                    <a14:imgEffect>
                      <a14:backgroundRemoval t="5952" b="91667" l="7143" r="89286">
                        <a14:foregroundMark x1="67857" y1="34524" x2="80952" y2="78571"/>
                        <a14:foregroundMark x1="84524" y1="66667" x2="70238" y2="33333"/>
                        <a14:foregroundMark x1="45238" y1="29762" x2="78571" y2="77381"/>
                        <a14:foregroundMark x1="19048" y1="33333" x2="8333" y2="70238"/>
                        <a14:foregroundMark x1="21429" y1="91667" x2="78571" y2="83333"/>
                        <a14:foregroundMark x1="82143" y1="46429" x2="67857" y2="46429"/>
                        <a14:foregroundMark x1="35065" y1="11905" x2="33333" y2="9524"/>
                        <a14:foregroundMark x1="38528" y1="16667" x2="35065" y2="11905"/>
                        <a14:foregroundMark x1="39394" y1="17857" x2="38528" y2="16667"/>
                        <a14:foregroundMark x1="40260" y1="19048" x2="39394" y2="17857"/>
                        <a14:foregroundMark x1="42857" y1="22619" x2="40260" y2="19048"/>
                        <a14:foregroundMark x1="50840" y1="17857" x2="54762" y2="8333"/>
                        <a14:foregroundMark x1="50350" y1="19048" x2="50840" y2="17857"/>
                        <a14:foregroundMark x1="46429" y1="28571" x2="50350" y2="19048"/>
                        <a14:foregroundMark x1="30952" y1="5952" x2="57143" y2="9524"/>
                        <a14:backgroundMark x1="23810" y1="11905" x2="23810" y2="11905"/>
                        <a14:backgroundMark x1="27381" y1="16667" x2="27381" y2="16667"/>
                        <a14:backgroundMark x1="30952" y1="17857" x2="30952" y2="17857"/>
                        <a14:backgroundMark x1="32143" y1="17857" x2="32143" y2="17857"/>
                        <a14:backgroundMark x1="33333" y1="19048" x2="33333" y2="19048"/>
                      </a14:backgroundRemoval>
                    </a14:imgEffect>
                    <a14:imgEffect>
                      <a14:brightnessContrast bright="-5000"/>
                    </a14:imgEffect>
                  </a14:imgLayer>
                </a14:imgProps>
              </a:ext>
              <a:ext uri="{28A0092B-C50C-407E-A947-70E740481C1C}">
                <a14:useLocalDpi xmlns:a14="http://schemas.microsoft.com/office/drawing/2010/main"/>
              </a:ext>
            </a:extLst>
          </a:blip>
          <a:srcRect/>
          <a:stretch>
            <a:fillRect/>
          </a:stretch>
        </p:blipFill>
        <p:spPr bwMode="auto">
          <a:xfrm>
            <a:off x="1027964" y="3416967"/>
            <a:ext cx="386045" cy="38748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5" descr="C:\Users\Feng\AppData\Roaming\Tencent\Users\41618639\QQ\WinTemp\RichOle\RY@$GX74A943~~ZZ9Y0IFNR.jpg">
            <a:extLst>
              <a:ext uri="{FF2B5EF4-FFF2-40B4-BE49-F238E27FC236}">
                <a16:creationId xmlns:a16="http://schemas.microsoft.com/office/drawing/2014/main" id="{9D0D49C5-5E65-D629-9DA3-D9F947706330}"/>
              </a:ext>
            </a:extLst>
          </p:cNvPr>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a:ext>
            </a:extLst>
          </a:blip>
          <a:srcRect/>
          <a:stretch>
            <a:fillRect/>
          </a:stretch>
        </p:blipFill>
        <p:spPr bwMode="auto">
          <a:xfrm>
            <a:off x="1042425" y="4390398"/>
            <a:ext cx="357123" cy="38748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16" descr="C:\Users\Feng\AppData\Roaming\Tencent\Users\41618639\QQ\WinTemp\RichOle\(H~V8%O)X963](S4`SY`$7G.jpg">
            <a:extLst>
              <a:ext uri="{FF2B5EF4-FFF2-40B4-BE49-F238E27FC236}">
                <a16:creationId xmlns:a16="http://schemas.microsoft.com/office/drawing/2014/main" id="{8624C75E-C589-C65C-59D4-DCE1A9FEE08B}"/>
              </a:ext>
            </a:extLst>
          </p:cNvPr>
          <p:cNvPicPr>
            <a:picLocks noChangeAspect="1" noChangeArrowheads="1"/>
          </p:cNvPicPr>
          <p:nvPr/>
        </p:nvPicPr>
        <p:blipFill>
          <a:blip r:embed="rId6" cstate="print">
            <a:duotone>
              <a:srgbClr val="9D9FA2">
                <a:shade val="45000"/>
                <a:satMod val="135000"/>
              </a:srgbClr>
              <a:prstClr val="white"/>
            </a:duotone>
            <a:extLst>
              <a:ext uri="{BEBA8EAE-BF5A-486C-A8C5-ECC9F3942E4B}">
                <a14:imgProps xmlns:a14="http://schemas.microsoft.com/office/drawing/2010/main">
                  <a14:imgLayer r:embed="rId7">
                    <a14:imgEffect>
                      <a14:backgroundRemoval t="8108" b="94595" l="7692" r="92308">
                        <a14:foregroundMark x1="56410" y1="66216" x2="56410" y2="66216"/>
                        <a14:foregroundMark x1="55128" y1="48649" x2="55128" y2="20270"/>
                        <a14:foregroundMark x1="57692" y1="48649" x2="57692" y2="48649"/>
                        <a14:foregroundMark x1="89744" y1="33784" x2="89744" y2="40541"/>
                        <a14:foregroundMark x1="57706" y1="94427" x2="61538" y2="94595"/>
                        <a14:foregroundMark x1="30769" y1="93243" x2="40585" y2="93674"/>
                        <a14:foregroundMark x1="92308" y1="37838" x2="92308" y2="35135"/>
                        <a14:backgroundMark x1="51282" y1="98649" x2="51282" y2="98649"/>
                        <a14:backgroundMark x1="56410" y1="98649" x2="43590" y2="98649"/>
                        <a14:backgroundMark x1="60256" y1="98649" x2="52564" y2="98649"/>
                      </a14:backgroundRemoval>
                    </a14:imgEffect>
                    <a14:imgEffect>
                      <a14:brightnessContrast bright="-4000"/>
                    </a14:imgEffect>
                  </a14:imgLayer>
                </a14:imgProps>
              </a:ext>
              <a:ext uri="{28A0092B-C50C-407E-A947-70E740481C1C}">
                <a14:useLocalDpi xmlns:a14="http://schemas.microsoft.com/office/drawing/2010/main"/>
              </a:ext>
            </a:extLst>
          </a:blip>
          <a:srcRect/>
          <a:stretch>
            <a:fillRect/>
          </a:stretch>
        </p:blipFill>
        <p:spPr bwMode="auto">
          <a:xfrm>
            <a:off x="1017517" y="4877113"/>
            <a:ext cx="406938" cy="38748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8" descr="C:\Users\Feng\AppData\Roaming\Tencent\Users\41618639\QQ\WinTemp\RichOle\()ZY$UDMFXUPD5SM%(}Q53C.jpg">
            <a:extLst>
              <a:ext uri="{FF2B5EF4-FFF2-40B4-BE49-F238E27FC236}">
                <a16:creationId xmlns:a16="http://schemas.microsoft.com/office/drawing/2014/main" id="{7178EB4E-6682-0DA3-40D8-86315A629733}"/>
              </a:ext>
            </a:extLst>
          </p:cNvPr>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
                    </a14:imgEffect>
                  </a14:imgLayer>
                </a14:imgProps>
              </a:ext>
              <a:ext uri="{28A0092B-C50C-407E-A947-70E740481C1C}">
                <a14:useLocalDpi xmlns:a14="http://schemas.microsoft.com/office/drawing/2010/main"/>
              </a:ext>
            </a:extLst>
          </a:blip>
          <a:srcRect/>
          <a:stretch>
            <a:fillRect/>
          </a:stretch>
        </p:blipFill>
        <p:spPr bwMode="auto">
          <a:xfrm>
            <a:off x="960094" y="5363829"/>
            <a:ext cx="521784" cy="387488"/>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4" descr="0808-0710-3112-5317.jpg (300×300)">
            <a:extLst>
              <a:ext uri="{FF2B5EF4-FFF2-40B4-BE49-F238E27FC236}">
                <a16:creationId xmlns:a16="http://schemas.microsoft.com/office/drawing/2014/main" id="{519B50CC-D598-A7BA-98D2-240F906E4AC5}"/>
              </a:ext>
            </a:extLst>
          </p:cNvPr>
          <p:cNvPicPr>
            <a:picLocks noChangeAspect="1" noChangeArrowheads="1"/>
          </p:cNvPicPr>
          <p:nvPr/>
        </p:nvPicPr>
        <p:blipFill rotWithShape="1">
          <a:blip r:embed="rId10" cstate="print">
            <a:duotone>
              <a:schemeClr val="accent3">
                <a:shade val="45000"/>
                <a:satMod val="135000"/>
              </a:schemeClr>
              <a:prstClr val="white"/>
            </a:duotone>
            <a:extLst>
              <a:ext uri="{BEBA8EAE-BF5A-486C-A8C5-ECC9F3942E4B}">
                <a14:imgProps xmlns:a14="http://schemas.microsoft.com/office/drawing/2010/main">
                  <a14:imgLayer r:embed="rId11">
                    <a14:imgEffect>
                      <a14:brightnessContrast bright="-4000"/>
                    </a14:imgEffect>
                  </a14:imgLayer>
                </a14:imgProps>
              </a:ext>
              <a:ext uri="{28A0092B-C50C-407E-A947-70E740481C1C}">
                <a14:useLocalDpi xmlns:a14="http://schemas.microsoft.com/office/drawing/2010/main"/>
              </a:ext>
            </a:extLst>
          </a:blip>
          <a:srcRect l="23157" t="12928" r="19064" b="6143"/>
          <a:stretch/>
        </p:blipFill>
        <p:spPr bwMode="auto">
          <a:xfrm>
            <a:off x="1081415" y="3903682"/>
            <a:ext cx="279142" cy="38748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1" descr="http://www.iconsdb.com/icons/preview/black/fridge-xxl.png">
            <a:extLst>
              <a:ext uri="{FF2B5EF4-FFF2-40B4-BE49-F238E27FC236}">
                <a16:creationId xmlns:a16="http://schemas.microsoft.com/office/drawing/2014/main" id="{2ED7CB69-C46D-8AC4-CC38-10BBD1D23B47}"/>
              </a:ext>
            </a:extLst>
          </p:cNvPr>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25499" y="2930252"/>
            <a:ext cx="390975" cy="387488"/>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Immagine 15">
            <a:extLst>
              <a:ext uri="{FF2B5EF4-FFF2-40B4-BE49-F238E27FC236}">
                <a16:creationId xmlns:a16="http://schemas.microsoft.com/office/drawing/2014/main" id="{D934D618-4FA5-1850-721E-50C8DC72212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705961" y="717223"/>
            <a:ext cx="891321" cy="1373380"/>
          </a:xfrm>
          <a:prstGeom prst="rect">
            <a:avLst/>
          </a:prstGeom>
        </p:spPr>
      </p:pic>
      <p:pic>
        <p:nvPicPr>
          <p:cNvPr id="15" name="Immagine 16">
            <a:extLst>
              <a:ext uri="{FF2B5EF4-FFF2-40B4-BE49-F238E27FC236}">
                <a16:creationId xmlns:a16="http://schemas.microsoft.com/office/drawing/2014/main" id="{9B74915B-9168-2CFA-1C08-4AAD1FB4429A}"/>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19166" y="717223"/>
            <a:ext cx="981894" cy="1373380"/>
          </a:xfrm>
          <a:prstGeom prst="rect">
            <a:avLst/>
          </a:prstGeom>
        </p:spPr>
      </p:pic>
    </p:spTree>
    <p:extLst>
      <p:ext uri="{BB962C8B-B14F-4D97-AF65-F5344CB8AC3E}">
        <p14:creationId xmlns:p14="http://schemas.microsoft.com/office/powerpoint/2010/main" val="257933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6D53F-38EB-3CA1-5072-01E82E9D37C8}"/>
              </a:ext>
            </a:extLst>
          </p:cNvPr>
          <p:cNvSpPr>
            <a:spLocks noGrp="1"/>
          </p:cNvSpPr>
          <p:nvPr>
            <p:ph type="body" sz="quarter" idx="10"/>
          </p:nvPr>
        </p:nvSpPr>
        <p:spPr/>
        <p:txBody>
          <a:bodyPr/>
          <a:lstStyle/>
          <a:p>
            <a:r>
              <a:rPr lang="en-GB"/>
              <a:t>Models for e-waste financing and key principles </a:t>
            </a:r>
          </a:p>
        </p:txBody>
      </p:sp>
      <p:sp>
        <p:nvSpPr>
          <p:cNvPr id="3" name="Text Placeholder 2">
            <a:extLst>
              <a:ext uri="{FF2B5EF4-FFF2-40B4-BE49-F238E27FC236}">
                <a16:creationId xmlns:a16="http://schemas.microsoft.com/office/drawing/2014/main" id="{1CEE200C-4E55-700A-D504-E0E186702AD7}"/>
              </a:ext>
            </a:extLst>
          </p:cNvPr>
          <p:cNvSpPr>
            <a:spLocks noGrp="1"/>
          </p:cNvSpPr>
          <p:nvPr>
            <p:ph type="body" sz="quarter" idx="11"/>
          </p:nvPr>
        </p:nvSpPr>
        <p:spPr/>
        <p:txBody>
          <a:bodyPr/>
          <a:lstStyle/>
          <a:p>
            <a:r>
              <a:rPr lang="en-US"/>
              <a:t>Where &amp; why standards, rules &amp; financing?</a:t>
            </a:r>
            <a:endParaRPr lang="en-GB"/>
          </a:p>
        </p:txBody>
      </p:sp>
      <p:pic>
        <p:nvPicPr>
          <p:cNvPr id="5" name="Segnaposto contenuto 7">
            <a:extLst>
              <a:ext uri="{FF2B5EF4-FFF2-40B4-BE49-F238E27FC236}">
                <a16:creationId xmlns:a16="http://schemas.microsoft.com/office/drawing/2014/main" id="{19074697-940C-7E32-9543-765AE74D146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604"/>
          <a:stretch/>
        </p:blipFill>
        <p:spPr>
          <a:xfrm>
            <a:off x="3755371" y="1434188"/>
            <a:ext cx="4681258" cy="4422893"/>
          </a:xfrm>
          <a:prstGeom prst="rect">
            <a:avLst/>
          </a:prstGeom>
        </p:spPr>
      </p:pic>
      <p:sp>
        <p:nvSpPr>
          <p:cNvPr id="9" name="Rounded Rectangle 8">
            <a:extLst>
              <a:ext uri="{FF2B5EF4-FFF2-40B4-BE49-F238E27FC236}">
                <a16:creationId xmlns:a16="http://schemas.microsoft.com/office/drawing/2014/main" id="{FAB655AC-4F24-6DC1-39CA-89C746193144}"/>
              </a:ext>
            </a:extLst>
          </p:cNvPr>
          <p:cNvSpPr/>
          <p:nvPr/>
        </p:nvSpPr>
        <p:spPr>
          <a:xfrm>
            <a:off x="6345604" y="1434186"/>
            <a:ext cx="2030400" cy="2030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0" name="Rounded Rectangle 9">
            <a:extLst>
              <a:ext uri="{FF2B5EF4-FFF2-40B4-BE49-F238E27FC236}">
                <a16:creationId xmlns:a16="http://schemas.microsoft.com/office/drawing/2014/main" id="{4AA79A32-BCF1-E300-B4BD-220A63E55397}"/>
              </a:ext>
            </a:extLst>
          </p:cNvPr>
          <p:cNvSpPr/>
          <p:nvPr/>
        </p:nvSpPr>
        <p:spPr>
          <a:xfrm>
            <a:off x="4315205" y="1444752"/>
            <a:ext cx="2030400" cy="2030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1" name="Rounded Rectangle 10">
            <a:extLst>
              <a:ext uri="{FF2B5EF4-FFF2-40B4-BE49-F238E27FC236}">
                <a16:creationId xmlns:a16="http://schemas.microsoft.com/office/drawing/2014/main" id="{70DFB1DE-D5F7-1AD4-4E05-44B44EE1F2E5}"/>
              </a:ext>
            </a:extLst>
          </p:cNvPr>
          <p:cNvSpPr/>
          <p:nvPr/>
        </p:nvSpPr>
        <p:spPr>
          <a:xfrm>
            <a:off x="4315205" y="3475150"/>
            <a:ext cx="2030400" cy="2030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2" name="Rounded Rectangle 11">
            <a:extLst>
              <a:ext uri="{FF2B5EF4-FFF2-40B4-BE49-F238E27FC236}">
                <a16:creationId xmlns:a16="http://schemas.microsoft.com/office/drawing/2014/main" id="{04A43808-5EA8-3F0A-2976-2E9DC4E19A9C}"/>
              </a:ext>
            </a:extLst>
          </p:cNvPr>
          <p:cNvSpPr/>
          <p:nvPr/>
        </p:nvSpPr>
        <p:spPr>
          <a:xfrm>
            <a:off x="6345605" y="3464585"/>
            <a:ext cx="2030400" cy="2030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3" name="Rectangle 12">
            <a:extLst>
              <a:ext uri="{FF2B5EF4-FFF2-40B4-BE49-F238E27FC236}">
                <a16:creationId xmlns:a16="http://schemas.microsoft.com/office/drawing/2014/main" id="{340F0733-4429-BF26-FCBF-5AD1161CD92B}"/>
              </a:ext>
            </a:extLst>
          </p:cNvPr>
          <p:cNvSpPr/>
          <p:nvPr/>
        </p:nvSpPr>
        <p:spPr>
          <a:xfrm>
            <a:off x="6345604" y="2682636"/>
            <a:ext cx="968189" cy="781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4" name="Rectangle 13">
            <a:extLst>
              <a:ext uri="{FF2B5EF4-FFF2-40B4-BE49-F238E27FC236}">
                <a16:creationId xmlns:a16="http://schemas.microsoft.com/office/drawing/2014/main" id="{193D8D9F-DB4E-9287-83E9-296DD4EE30F2}"/>
              </a:ext>
            </a:extLst>
          </p:cNvPr>
          <p:cNvSpPr/>
          <p:nvPr/>
        </p:nvSpPr>
        <p:spPr>
          <a:xfrm>
            <a:off x="6345604" y="1434186"/>
            <a:ext cx="968189" cy="781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5" name="Rectangle 14">
            <a:extLst>
              <a:ext uri="{FF2B5EF4-FFF2-40B4-BE49-F238E27FC236}">
                <a16:creationId xmlns:a16="http://schemas.microsoft.com/office/drawing/2014/main" id="{B9722C96-5B73-997E-7B54-E47CC7EB56D1}"/>
              </a:ext>
            </a:extLst>
          </p:cNvPr>
          <p:cNvSpPr/>
          <p:nvPr/>
        </p:nvSpPr>
        <p:spPr>
          <a:xfrm>
            <a:off x="7407816" y="2682636"/>
            <a:ext cx="968189" cy="781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6" name="Rectangle 15">
            <a:extLst>
              <a:ext uri="{FF2B5EF4-FFF2-40B4-BE49-F238E27FC236}">
                <a16:creationId xmlns:a16="http://schemas.microsoft.com/office/drawing/2014/main" id="{533A12A9-40D2-0541-D5D7-A3A3BD02A721}"/>
              </a:ext>
            </a:extLst>
          </p:cNvPr>
          <p:cNvSpPr/>
          <p:nvPr/>
        </p:nvSpPr>
        <p:spPr>
          <a:xfrm>
            <a:off x="6345605" y="3464585"/>
            <a:ext cx="968189" cy="7819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7" name="Rectangle 16">
            <a:extLst>
              <a:ext uri="{FF2B5EF4-FFF2-40B4-BE49-F238E27FC236}">
                <a16:creationId xmlns:a16="http://schemas.microsoft.com/office/drawing/2014/main" id="{B04C3FE9-D89C-0FDD-C8BD-45D12564B556}"/>
              </a:ext>
            </a:extLst>
          </p:cNvPr>
          <p:cNvSpPr/>
          <p:nvPr/>
        </p:nvSpPr>
        <p:spPr>
          <a:xfrm>
            <a:off x="7407816" y="3464585"/>
            <a:ext cx="968189" cy="7819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8" name="Rectangle 17">
            <a:extLst>
              <a:ext uri="{FF2B5EF4-FFF2-40B4-BE49-F238E27FC236}">
                <a16:creationId xmlns:a16="http://schemas.microsoft.com/office/drawing/2014/main" id="{F35134FD-57B6-00CE-71DB-33B624D12E58}"/>
              </a:ext>
            </a:extLst>
          </p:cNvPr>
          <p:cNvSpPr/>
          <p:nvPr/>
        </p:nvSpPr>
        <p:spPr>
          <a:xfrm>
            <a:off x="6345605" y="4713035"/>
            <a:ext cx="968189" cy="7819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9" name="Rectangle 18">
            <a:extLst>
              <a:ext uri="{FF2B5EF4-FFF2-40B4-BE49-F238E27FC236}">
                <a16:creationId xmlns:a16="http://schemas.microsoft.com/office/drawing/2014/main" id="{9634434F-A04B-6127-DAB3-B3023448B036}"/>
              </a:ext>
            </a:extLst>
          </p:cNvPr>
          <p:cNvSpPr/>
          <p:nvPr/>
        </p:nvSpPr>
        <p:spPr>
          <a:xfrm>
            <a:off x="5377416" y="1444752"/>
            <a:ext cx="968189" cy="781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22" name="Rectangle 21">
            <a:extLst>
              <a:ext uri="{FF2B5EF4-FFF2-40B4-BE49-F238E27FC236}">
                <a16:creationId xmlns:a16="http://schemas.microsoft.com/office/drawing/2014/main" id="{ECF8D1DC-1FDA-E7F1-CA62-C35BA2490D27}"/>
              </a:ext>
            </a:extLst>
          </p:cNvPr>
          <p:cNvSpPr/>
          <p:nvPr/>
        </p:nvSpPr>
        <p:spPr>
          <a:xfrm>
            <a:off x="5377416" y="2693202"/>
            <a:ext cx="968189" cy="781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23" name="Rectangle 22">
            <a:extLst>
              <a:ext uri="{FF2B5EF4-FFF2-40B4-BE49-F238E27FC236}">
                <a16:creationId xmlns:a16="http://schemas.microsoft.com/office/drawing/2014/main" id="{074BA71D-A97A-0413-EA1A-7524D43CE3E3}"/>
              </a:ext>
            </a:extLst>
          </p:cNvPr>
          <p:cNvSpPr/>
          <p:nvPr/>
        </p:nvSpPr>
        <p:spPr>
          <a:xfrm>
            <a:off x="4315205" y="2693202"/>
            <a:ext cx="968189" cy="781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24" name="Rectangle 23">
            <a:extLst>
              <a:ext uri="{FF2B5EF4-FFF2-40B4-BE49-F238E27FC236}">
                <a16:creationId xmlns:a16="http://schemas.microsoft.com/office/drawing/2014/main" id="{615FAB62-7156-BD86-B362-CA65658A959E}"/>
              </a:ext>
            </a:extLst>
          </p:cNvPr>
          <p:cNvSpPr/>
          <p:nvPr/>
        </p:nvSpPr>
        <p:spPr>
          <a:xfrm>
            <a:off x="5377416" y="3475150"/>
            <a:ext cx="968189" cy="7819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25" name="Rectangle 24">
            <a:extLst>
              <a:ext uri="{FF2B5EF4-FFF2-40B4-BE49-F238E27FC236}">
                <a16:creationId xmlns:a16="http://schemas.microsoft.com/office/drawing/2014/main" id="{EB53EE20-2557-EF92-6ECA-62D06E6062ED}"/>
              </a:ext>
            </a:extLst>
          </p:cNvPr>
          <p:cNvSpPr/>
          <p:nvPr/>
        </p:nvSpPr>
        <p:spPr>
          <a:xfrm>
            <a:off x="4315205" y="3475150"/>
            <a:ext cx="968189" cy="7819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26" name="Rectangle 25">
            <a:extLst>
              <a:ext uri="{FF2B5EF4-FFF2-40B4-BE49-F238E27FC236}">
                <a16:creationId xmlns:a16="http://schemas.microsoft.com/office/drawing/2014/main" id="{894787C6-0790-593E-9247-7E581A5D02C6}"/>
              </a:ext>
            </a:extLst>
          </p:cNvPr>
          <p:cNvSpPr/>
          <p:nvPr/>
        </p:nvSpPr>
        <p:spPr>
          <a:xfrm>
            <a:off x="5377416" y="4723600"/>
            <a:ext cx="968189" cy="7819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cxnSp>
        <p:nvCxnSpPr>
          <p:cNvPr id="28" name="Straight Connector 27">
            <a:extLst>
              <a:ext uri="{FF2B5EF4-FFF2-40B4-BE49-F238E27FC236}">
                <a16:creationId xmlns:a16="http://schemas.microsoft.com/office/drawing/2014/main" id="{4D772707-718E-C1BF-7E34-493CFEE803A4}"/>
              </a:ext>
            </a:extLst>
          </p:cNvPr>
          <p:cNvCxnSpPr/>
          <p:nvPr/>
        </p:nvCxnSpPr>
        <p:spPr>
          <a:xfrm>
            <a:off x="6345604" y="1434184"/>
            <a:ext cx="0" cy="406080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8494B3-875E-8FA0-CDD9-F1E5EA98A033}"/>
              </a:ext>
            </a:extLst>
          </p:cNvPr>
          <p:cNvCxnSpPr/>
          <p:nvPr/>
        </p:nvCxnSpPr>
        <p:spPr>
          <a:xfrm>
            <a:off x="4315205" y="3464584"/>
            <a:ext cx="40607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Rounded Rectangle 32">
            <a:extLst>
              <a:ext uri="{FF2B5EF4-FFF2-40B4-BE49-F238E27FC236}">
                <a16:creationId xmlns:a16="http://schemas.microsoft.com/office/drawing/2014/main" id="{75E476AD-A873-CEF7-A502-D7AEC776E4AD}"/>
              </a:ext>
            </a:extLst>
          </p:cNvPr>
          <p:cNvSpPr/>
          <p:nvPr/>
        </p:nvSpPr>
        <p:spPr>
          <a:xfrm>
            <a:off x="4315204" y="1444751"/>
            <a:ext cx="4060795" cy="4050228"/>
          </a:xfrm>
          <a:prstGeom prst="roundRect">
            <a:avLst>
              <a:gd name="adj" fmla="val 7461"/>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34" name="Rectangle 33">
            <a:extLst>
              <a:ext uri="{FF2B5EF4-FFF2-40B4-BE49-F238E27FC236}">
                <a16:creationId xmlns:a16="http://schemas.microsoft.com/office/drawing/2014/main" id="{C28A3F8F-20A8-E2AD-FC0D-D45A460B4963}"/>
              </a:ext>
            </a:extLst>
          </p:cNvPr>
          <p:cNvSpPr/>
          <p:nvPr/>
        </p:nvSpPr>
        <p:spPr>
          <a:xfrm>
            <a:off x="4315204" y="5857081"/>
            <a:ext cx="4060795" cy="3154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r>
              <a:rPr lang="en-GB" sz="1200" b="1" spc="100"/>
              <a:t>Environmental (Societal) Perspective</a:t>
            </a:r>
          </a:p>
        </p:txBody>
      </p:sp>
      <p:sp>
        <p:nvSpPr>
          <p:cNvPr id="36" name="Rectangle 35">
            <a:extLst>
              <a:ext uri="{FF2B5EF4-FFF2-40B4-BE49-F238E27FC236}">
                <a16:creationId xmlns:a16="http://schemas.microsoft.com/office/drawing/2014/main" id="{8D183F04-7669-9655-778A-48FAF8CCDD04}"/>
              </a:ext>
            </a:extLst>
          </p:cNvPr>
          <p:cNvSpPr/>
          <p:nvPr/>
        </p:nvSpPr>
        <p:spPr>
          <a:xfrm rot="16200000">
            <a:off x="1354215" y="3317428"/>
            <a:ext cx="4060795" cy="3154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r>
              <a:rPr lang="en-GB" sz="1200" b="1" spc="100" baseline="0"/>
              <a:t>Business Perspective</a:t>
            </a:r>
          </a:p>
        </p:txBody>
      </p:sp>
      <p:pic>
        <p:nvPicPr>
          <p:cNvPr id="38" name="Immagine 17">
            <a:extLst>
              <a:ext uri="{FF2B5EF4-FFF2-40B4-BE49-F238E27FC236}">
                <a16:creationId xmlns:a16="http://schemas.microsoft.com/office/drawing/2014/main" id="{48E77ED1-BBC9-ECD8-A1AE-DA1E352D46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14565" y="3729498"/>
            <a:ext cx="968181" cy="1504383"/>
          </a:xfrm>
          <a:prstGeom prst="rect">
            <a:avLst/>
          </a:prstGeom>
        </p:spPr>
      </p:pic>
      <p:pic>
        <p:nvPicPr>
          <p:cNvPr id="39" name="Immagine 18">
            <a:extLst>
              <a:ext uri="{FF2B5EF4-FFF2-40B4-BE49-F238E27FC236}">
                <a16:creationId xmlns:a16="http://schemas.microsoft.com/office/drawing/2014/main" id="{21A7380D-B00F-CF0C-4487-CF0C043D9EE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95309" y="1856288"/>
            <a:ext cx="1039432" cy="1453860"/>
          </a:xfrm>
          <a:prstGeom prst="rect">
            <a:avLst/>
          </a:prstGeom>
        </p:spPr>
      </p:pic>
      <p:pic>
        <p:nvPicPr>
          <p:cNvPr id="40" name="Immagine 19">
            <a:extLst>
              <a:ext uri="{FF2B5EF4-FFF2-40B4-BE49-F238E27FC236}">
                <a16:creationId xmlns:a16="http://schemas.microsoft.com/office/drawing/2014/main" id="{CDB6BCF0-FA2E-A9AC-8A86-01AA8B931A23}"/>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35530" y="3824938"/>
            <a:ext cx="951457" cy="1427514"/>
          </a:xfrm>
          <a:prstGeom prst="rect">
            <a:avLst/>
          </a:prstGeom>
        </p:spPr>
      </p:pic>
      <p:pic>
        <p:nvPicPr>
          <p:cNvPr id="41" name="Immagine 20">
            <a:extLst>
              <a:ext uri="{FF2B5EF4-FFF2-40B4-BE49-F238E27FC236}">
                <a16:creationId xmlns:a16="http://schemas.microsoft.com/office/drawing/2014/main" id="{75B7694C-C0DE-0AD3-8410-037D35FA20EE}"/>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77505" y="1914320"/>
            <a:ext cx="969017" cy="1453860"/>
          </a:xfrm>
          <a:prstGeom prst="rect">
            <a:avLst/>
          </a:prstGeom>
        </p:spPr>
      </p:pic>
      <p:grpSp>
        <p:nvGrpSpPr>
          <p:cNvPr id="42" name="Gruppo 5">
            <a:extLst>
              <a:ext uri="{FF2B5EF4-FFF2-40B4-BE49-F238E27FC236}">
                <a16:creationId xmlns:a16="http://schemas.microsoft.com/office/drawing/2014/main" id="{97B8B093-A9BA-5F0B-90CC-B5E1086EA722}"/>
              </a:ext>
            </a:extLst>
          </p:cNvPr>
          <p:cNvGrpSpPr/>
          <p:nvPr/>
        </p:nvGrpSpPr>
        <p:grpSpPr>
          <a:xfrm>
            <a:off x="2102372" y="1431673"/>
            <a:ext cx="3140369" cy="1028279"/>
            <a:chOff x="1749063" y="1897820"/>
            <a:chExt cx="3140369" cy="1028279"/>
          </a:xfrm>
        </p:grpSpPr>
        <p:sp>
          <p:nvSpPr>
            <p:cNvPr id="43" name="Fumetto 1 23">
              <a:extLst>
                <a:ext uri="{FF2B5EF4-FFF2-40B4-BE49-F238E27FC236}">
                  <a16:creationId xmlns:a16="http://schemas.microsoft.com/office/drawing/2014/main" id="{A747DA6B-4E35-07CE-8653-FA494A13AAD0}"/>
                </a:ext>
              </a:extLst>
            </p:cNvPr>
            <p:cNvSpPr/>
            <p:nvPr/>
          </p:nvSpPr>
          <p:spPr>
            <a:xfrm>
              <a:off x="1749063" y="1897820"/>
              <a:ext cx="1391202" cy="1028279"/>
            </a:xfrm>
            <a:prstGeom prst="wedgeRectCallout">
              <a:avLst>
                <a:gd name="adj1" fmla="val 109053"/>
                <a:gd name="adj2" fmla="val 132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“Setting” the rules</a:t>
              </a:r>
            </a:p>
          </p:txBody>
        </p:sp>
        <p:sp>
          <p:nvSpPr>
            <p:cNvPr id="44" name="Esplosione 1 3">
              <a:extLst>
                <a:ext uri="{FF2B5EF4-FFF2-40B4-BE49-F238E27FC236}">
                  <a16:creationId xmlns:a16="http://schemas.microsoft.com/office/drawing/2014/main" id="{4F31DECB-9647-80B4-1B5C-68042DB64BE6}"/>
                </a:ext>
              </a:extLst>
            </p:cNvPr>
            <p:cNvSpPr/>
            <p:nvPr/>
          </p:nvSpPr>
          <p:spPr>
            <a:xfrm>
              <a:off x="4097344" y="1964678"/>
              <a:ext cx="792088" cy="792088"/>
            </a:xfrm>
            <a:prstGeom prst="irregularSeal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uppo 7">
            <a:extLst>
              <a:ext uri="{FF2B5EF4-FFF2-40B4-BE49-F238E27FC236}">
                <a16:creationId xmlns:a16="http://schemas.microsoft.com/office/drawing/2014/main" id="{075C472D-4B46-E76D-44D2-C5B7CC7A494F}"/>
              </a:ext>
            </a:extLst>
          </p:cNvPr>
          <p:cNvGrpSpPr/>
          <p:nvPr/>
        </p:nvGrpSpPr>
        <p:grpSpPr>
          <a:xfrm>
            <a:off x="6959182" y="1387433"/>
            <a:ext cx="3953340" cy="1767247"/>
            <a:chOff x="7364720" y="1373434"/>
            <a:chExt cx="3953340" cy="1767247"/>
          </a:xfrm>
        </p:grpSpPr>
        <p:sp>
          <p:nvSpPr>
            <p:cNvPr id="46" name="Fumetto 1 24">
              <a:extLst>
                <a:ext uri="{FF2B5EF4-FFF2-40B4-BE49-F238E27FC236}">
                  <a16:creationId xmlns:a16="http://schemas.microsoft.com/office/drawing/2014/main" id="{804833F0-6366-90FC-B1F6-C30F18C019C0}"/>
                </a:ext>
              </a:extLst>
            </p:cNvPr>
            <p:cNvSpPr/>
            <p:nvPr/>
          </p:nvSpPr>
          <p:spPr>
            <a:xfrm>
              <a:off x="9477367" y="1842289"/>
              <a:ext cx="1840693" cy="1298392"/>
            </a:xfrm>
            <a:prstGeom prst="wedgeRectCallout">
              <a:avLst>
                <a:gd name="adj1" fmla="val -83140"/>
                <a:gd name="adj2" fmla="val -38254"/>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“Pushing” for Best Available Technologies</a:t>
              </a:r>
            </a:p>
          </p:txBody>
        </p:sp>
        <p:sp>
          <p:nvSpPr>
            <p:cNvPr id="47" name="Esplosione 1 26">
              <a:extLst>
                <a:ext uri="{FF2B5EF4-FFF2-40B4-BE49-F238E27FC236}">
                  <a16:creationId xmlns:a16="http://schemas.microsoft.com/office/drawing/2014/main" id="{84855CB7-CEC2-876A-EA4D-A54C98060C38}"/>
                </a:ext>
              </a:extLst>
            </p:cNvPr>
            <p:cNvSpPr/>
            <p:nvPr/>
          </p:nvSpPr>
          <p:spPr>
            <a:xfrm>
              <a:off x="7364720" y="1373434"/>
              <a:ext cx="792088" cy="792088"/>
            </a:xfrm>
            <a:prstGeom prst="irregularSeal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uppo 8">
            <a:extLst>
              <a:ext uri="{FF2B5EF4-FFF2-40B4-BE49-F238E27FC236}">
                <a16:creationId xmlns:a16="http://schemas.microsoft.com/office/drawing/2014/main" id="{E829FAC8-5DB8-FE5A-C90A-4A3561F1C88C}"/>
              </a:ext>
            </a:extLst>
          </p:cNvPr>
          <p:cNvGrpSpPr/>
          <p:nvPr/>
        </p:nvGrpSpPr>
        <p:grpSpPr>
          <a:xfrm>
            <a:off x="7465321" y="3438473"/>
            <a:ext cx="3221623" cy="1665537"/>
            <a:chOff x="7551999" y="3490096"/>
            <a:chExt cx="3221623" cy="1665537"/>
          </a:xfrm>
        </p:grpSpPr>
        <p:sp>
          <p:nvSpPr>
            <p:cNvPr id="49" name="Fumetto 1 25">
              <a:extLst>
                <a:ext uri="{FF2B5EF4-FFF2-40B4-BE49-F238E27FC236}">
                  <a16:creationId xmlns:a16="http://schemas.microsoft.com/office/drawing/2014/main" id="{DEDCC69C-804E-1887-7EA1-B1B1BC89A697}"/>
                </a:ext>
              </a:extLst>
            </p:cNvPr>
            <p:cNvSpPr/>
            <p:nvPr/>
          </p:nvSpPr>
          <p:spPr>
            <a:xfrm>
              <a:off x="9284313" y="4168287"/>
              <a:ext cx="1489309" cy="987346"/>
            </a:xfrm>
            <a:prstGeom prst="wedgeRectCallout">
              <a:avLst>
                <a:gd name="adj1" fmla="val -96040"/>
                <a:gd name="adj2" fmla="val -57893"/>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“Shaping” operations</a:t>
              </a:r>
            </a:p>
          </p:txBody>
        </p:sp>
        <p:sp>
          <p:nvSpPr>
            <p:cNvPr id="50" name="Esplosione 1 27">
              <a:extLst>
                <a:ext uri="{FF2B5EF4-FFF2-40B4-BE49-F238E27FC236}">
                  <a16:creationId xmlns:a16="http://schemas.microsoft.com/office/drawing/2014/main" id="{9A8C034F-80E1-7BC9-1745-0B8BED018333}"/>
                </a:ext>
              </a:extLst>
            </p:cNvPr>
            <p:cNvSpPr/>
            <p:nvPr/>
          </p:nvSpPr>
          <p:spPr>
            <a:xfrm>
              <a:off x="7551999" y="3490096"/>
              <a:ext cx="792088" cy="792088"/>
            </a:xfrm>
            <a:prstGeom prst="irregularSeal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3746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C232A2-D11F-178F-35D4-7E14CBA69FF0}"/>
              </a:ext>
            </a:extLst>
          </p:cNvPr>
          <p:cNvSpPr>
            <a:spLocks noGrp="1"/>
          </p:cNvSpPr>
          <p:nvPr>
            <p:ph type="body" sz="quarter" idx="10"/>
          </p:nvPr>
        </p:nvSpPr>
        <p:spPr/>
        <p:txBody>
          <a:bodyPr/>
          <a:lstStyle/>
          <a:p>
            <a:r>
              <a:rPr lang="en-GB"/>
              <a:t>Models for e-waste financing and key principles </a:t>
            </a:r>
          </a:p>
        </p:txBody>
      </p:sp>
      <p:sp>
        <p:nvSpPr>
          <p:cNvPr id="3" name="Text Placeholder 2">
            <a:extLst>
              <a:ext uri="{FF2B5EF4-FFF2-40B4-BE49-F238E27FC236}">
                <a16:creationId xmlns:a16="http://schemas.microsoft.com/office/drawing/2014/main" id="{C85B8F0D-EC93-6986-4A84-81C8E8724567}"/>
              </a:ext>
            </a:extLst>
          </p:cNvPr>
          <p:cNvSpPr>
            <a:spLocks noGrp="1"/>
          </p:cNvSpPr>
          <p:nvPr>
            <p:ph type="body" sz="quarter" idx="11"/>
          </p:nvPr>
        </p:nvSpPr>
        <p:spPr/>
        <p:txBody>
          <a:bodyPr/>
          <a:lstStyle/>
          <a:p>
            <a:r>
              <a:rPr lang="en-US"/>
              <a:t>Policy Principles: where do WEEE stand?</a:t>
            </a:r>
            <a:endParaRPr lang="en-GB"/>
          </a:p>
        </p:txBody>
      </p:sp>
      <p:sp>
        <p:nvSpPr>
          <p:cNvPr id="4" name="Text Placeholder 3">
            <a:extLst>
              <a:ext uri="{FF2B5EF4-FFF2-40B4-BE49-F238E27FC236}">
                <a16:creationId xmlns:a16="http://schemas.microsoft.com/office/drawing/2014/main" id="{E0ACBD7A-304F-61E8-EE77-19497869CF94}"/>
              </a:ext>
            </a:extLst>
          </p:cNvPr>
          <p:cNvSpPr>
            <a:spLocks noGrp="1"/>
          </p:cNvSpPr>
          <p:nvPr>
            <p:ph type="body" sz="quarter" idx="12"/>
          </p:nvPr>
        </p:nvSpPr>
        <p:spPr>
          <a:xfrm>
            <a:off x="7401087" y="1444752"/>
            <a:ext cx="4333713" cy="4412329"/>
          </a:xfrm>
        </p:spPr>
        <p:txBody>
          <a:bodyPr/>
          <a:lstStyle/>
          <a:p>
            <a:pPr fontAlgn="auto">
              <a:spcAft>
                <a:spcPts val="0"/>
              </a:spcAft>
            </a:pPr>
            <a:r>
              <a:rPr lang="en-US" b="1"/>
              <a:t>Even within the same waste stream, NOT ALL PRODUCTS are equal:</a:t>
            </a:r>
          </a:p>
          <a:p>
            <a:pPr fontAlgn="auto">
              <a:spcAft>
                <a:spcPts val="0"/>
              </a:spcAft>
            </a:pPr>
            <a:endParaRPr lang="en-US"/>
          </a:p>
          <a:p>
            <a:pPr marL="342900" indent="-342900" fontAlgn="auto">
              <a:spcAft>
                <a:spcPts val="0"/>
              </a:spcAft>
              <a:buFont typeface="Arial" charset="0"/>
              <a:buChar char="•"/>
            </a:pPr>
            <a:r>
              <a:rPr lang="en-US"/>
              <a:t>C&amp;F: Fridges (negative) vs Air Conditioners (positive)</a:t>
            </a:r>
          </a:p>
          <a:p>
            <a:pPr marL="342900" indent="-342900" fontAlgn="auto">
              <a:spcAft>
                <a:spcPts val="0"/>
              </a:spcAft>
              <a:buFont typeface="Arial" charset="0"/>
              <a:buChar char="•"/>
            </a:pPr>
            <a:endParaRPr lang="en-US"/>
          </a:p>
          <a:p>
            <a:pPr marL="342900" indent="-342900" fontAlgn="auto">
              <a:spcAft>
                <a:spcPts val="0"/>
              </a:spcAft>
              <a:buFont typeface="Arial" charset="0"/>
              <a:buChar char="•"/>
            </a:pPr>
            <a:r>
              <a:rPr lang="en-US"/>
              <a:t>Mixed WEEE: Mobile phones (very positive) vs small appliances (slightly positive) vs Desktop (very positive) vs Laptop (slightly positive)</a:t>
            </a:r>
          </a:p>
          <a:p>
            <a:pPr marL="342900" indent="-342900" fontAlgn="auto">
              <a:spcAft>
                <a:spcPts val="0"/>
              </a:spcAft>
              <a:buFont typeface="Arial" charset="0"/>
              <a:buChar char="•"/>
            </a:pPr>
            <a:endParaRPr lang="en-US"/>
          </a:p>
          <a:p>
            <a:pPr marL="342900" indent="-342900" fontAlgn="auto">
              <a:spcAft>
                <a:spcPts val="0"/>
              </a:spcAft>
              <a:buFont typeface="Arial" charset="0"/>
              <a:buChar char="•"/>
            </a:pPr>
            <a:r>
              <a:rPr lang="en-US"/>
              <a:t>Screens: CRT (negative) vs FPD (close to zero) </a:t>
            </a:r>
          </a:p>
          <a:p>
            <a:endParaRPr lang="en-GB"/>
          </a:p>
        </p:txBody>
      </p:sp>
      <p:grpSp>
        <p:nvGrpSpPr>
          <p:cNvPr id="27" name="Group 26">
            <a:extLst>
              <a:ext uri="{FF2B5EF4-FFF2-40B4-BE49-F238E27FC236}">
                <a16:creationId xmlns:a16="http://schemas.microsoft.com/office/drawing/2014/main" id="{7ABF9D77-A91F-D463-B52B-B368E60BA091}"/>
              </a:ext>
            </a:extLst>
          </p:cNvPr>
          <p:cNvGrpSpPr/>
          <p:nvPr/>
        </p:nvGrpSpPr>
        <p:grpSpPr>
          <a:xfrm>
            <a:off x="1871646" y="1444750"/>
            <a:ext cx="4681258" cy="4422897"/>
            <a:chOff x="1812271" y="1444750"/>
            <a:chExt cx="4681258" cy="4422897"/>
          </a:xfrm>
        </p:grpSpPr>
        <p:pic>
          <p:nvPicPr>
            <p:cNvPr id="5" name="Segnaposto contenuto 7">
              <a:extLst>
                <a:ext uri="{FF2B5EF4-FFF2-40B4-BE49-F238E27FC236}">
                  <a16:creationId xmlns:a16="http://schemas.microsoft.com/office/drawing/2014/main" id="{C6FB568E-A2D0-D536-89F5-B1E8C7D1A2B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604"/>
            <a:stretch/>
          </p:blipFill>
          <p:spPr>
            <a:xfrm>
              <a:off x="1812271" y="1444754"/>
              <a:ext cx="4681258" cy="4422893"/>
            </a:xfrm>
            <a:prstGeom prst="rect">
              <a:avLst/>
            </a:prstGeom>
          </p:spPr>
        </p:pic>
        <p:sp>
          <p:nvSpPr>
            <p:cNvPr id="6" name="Rounded Rectangle 5">
              <a:extLst>
                <a:ext uri="{FF2B5EF4-FFF2-40B4-BE49-F238E27FC236}">
                  <a16:creationId xmlns:a16="http://schemas.microsoft.com/office/drawing/2014/main" id="{9BD60DD4-9402-CA3E-2E6A-28DE034CE435}"/>
                </a:ext>
              </a:extLst>
            </p:cNvPr>
            <p:cNvSpPr/>
            <p:nvPr/>
          </p:nvSpPr>
          <p:spPr>
            <a:xfrm>
              <a:off x="4402504" y="1444752"/>
              <a:ext cx="2030400" cy="2030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7" name="Rounded Rectangle 6">
              <a:extLst>
                <a:ext uri="{FF2B5EF4-FFF2-40B4-BE49-F238E27FC236}">
                  <a16:creationId xmlns:a16="http://schemas.microsoft.com/office/drawing/2014/main" id="{91E4E030-94CE-79FC-3B3F-72A9CDAA6F23}"/>
                </a:ext>
              </a:extLst>
            </p:cNvPr>
            <p:cNvSpPr/>
            <p:nvPr/>
          </p:nvSpPr>
          <p:spPr>
            <a:xfrm>
              <a:off x="2372105" y="1455318"/>
              <a:ext cx="2030400" cy="2030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8" name="Rounded Rectangle 7">
              <a:extLst>
                <a:ext uri="{FF2B5EF4-FFF2-40B4-BE49-F238E27FC236}">
                  <a16:creationId xmlns:a16="http://schemas.microsoft.com/office/drawing/2014/main" id="{44E12824-5BC6-2CB1-6768-6D894228E369}"/>
                </a:ext>
              </a:extLst>
            </p:cNvPr>
            <p:cNvSpPr/>
            <p:nvPr/>
          </p:nvSpPr>
          <p:spPr>
            <a:xfrm>
              <a:off x="2372105" y="3485716"/>
              <a:ext cx="2030400" cy="2030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9" name="Rounded Rectangle 8">
              <a:extLst>
                <a:ext uri="{FF2B5EF4-FFF2-40B4-BE49-F238E27FC236}">
                  <a16:creationId xmlns:a16="http://schemas.microsoft.com/office/drawing/2014/main" id="{553F38F7-A0C7-6B1F-33A2-63EEB2A922D4}"/>
                </a:ext>
              </a:extLst>
            </p:cNvPr>
            <p:cNvSpPr/>
            <p:nvPr/>
          </p:nvSpPr>
          <p:spPr>
            <a:xfrm>
              <a:off x="4402505" y="3475151"/>
              <a:ext cx="2030400" cy="2030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0" name="Rectangle 9">
              <a:extLst>
                <a:ext uri="{FF2B5EF4-FFF2-40B4-BE49-F238E27FC236}">
                  <a16:creationId xmlns:a16="http://schemas.microsoft.com/office/drawing/2014/main" id="{2259B340-1ECA-2B0E-A446-EB076C09205A}"/>
                </a:ext>
              </a:extLst>
            </p:cNvPr>
            <p:cNvSpPr/>
            <p:nvPr/>
          </p:nvSpPr>
          <p:spPr>
            <a:xfrm>
              <a:off x="4402504" y="2693202"/>
              <a:ext cx="968189" cy="781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1" name="Rectangle 10">
              <a:extLst>
                <a:ext uri="{FF2B5EF4-FFF2-40B4-BE49-F238E27FC236}">
                  <a16:creationId xmlns:a16="http://schemas.microsoft.com/office/drawing/2014/main" id="{B41F675F-05C2-36D5-3AC8-FCD4FB13AA46}"/>
                </a:ext>
              </a:extLst>
            </p:cNvPr>
            <p:cNvSpPr/>
            <p:nvPr/>
          </p:nvSpPr>
          <p:spPr>
            <a:xfrm>
              <a:off x="4402504" y="1444752"/>
              <a:ext cx="968189" cy="781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2" name="Rectangle 11">
              <a:extLst>
                <a:ext uri="{FF2B5EF4-FFF2-40B4-BE49-F238E27FC236}">
                  <a16:creationId xmlns:a16="http://schemas.microsoft.com/office/drawing/2014/main" id="{C99ED559-D8CA-E0F9-5AD2-0D9613B978B4}"/>
                </a:ext>
              </a:extLst>
            </p:cNvPr>
            <p:cNvSpPr/>
            <p:nvPr/>
          </p:nvSpPr>
          <p:spPr>
            <a:xfrm>
              <a:off x="5464716" y="2693202"/>
              <a:ext cx="968189" cy="781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3" name="Rectangle 12">
              <a:extLst>
                <a:ext uri="{FF2B5EF4-FFF2-40B4-BE49-F238E27FC236}">
                  <a16:creationId xmlns:a16="http://schemas.microsoft.com/office/drawing/2014/main" id="{FA029F0A-6D95-EBDF-F9C1-3F508E350AA7}"/>
                </a:ext>
              </a:extLst>
            </p:cNvPr>
            <p:cNvSpPr/>
            <p:nvPr/>
          </p:nvSpPr>
          <p:spPr>
            <a:xfrm>
              <a:off x="4402505" y="3475151"/>
              <a:ext cx="968189" cy="7819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4" name="Rectangle 13">
              <a:extLst>
                <a:ext uri="{FF2B5EF4-FFF2-40B4-BE49-F238E27FC236}">
                  <a16:creationId xmlns:a16="http://schemas.microsoft.com/office/drawing/2014/main" id="{C309ECAD-4637-2BE0-A0E8-BABFB6482641}"/>
                </a:ext>
              </a:extLst>
            </p:cNvPr>
            <p:cNvSpPr/>
            <p:nvPr/>
          </p:nvSpPr>
          <p:spPr>
            <a:xfrm>
              <a:off x="5464716" y="3475151"/>
              <a:ext cx="968189" cy="7819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5" name="Rectangle 14">
              <a:extLst>
                <a:ext uri="{FF2B5EF4-FFF2-40B4-BE49-F238E27FC236}">
                  <a16:creationId xmlns:a16="http://schemas.microsoft.com/office/drawing/2014/main" id="{893B54A6-E952-61E5-E918-4CEEBF16A93B}"/>
                </a:ext>
              </a:extLst>
            </p:cNvPr>
            <p:cNvSpPr/>
            <p:nvPr/>
          </p:nvSpPr>
          <p:spPr>
            <a:xfrm>
              <a:off x="4402505" y="4723601"/>
              <a:ext cx="968189" cy="7819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6" name="Rectangle 15">
              <a:extLst>
                <a:ext uri="{FF2B5EF4-FFF2-40B4-BE49-F238E27FC236}">
                  <a16:creationId xmlns:a16="http://schemas.microsoft.com/office/drawing/2014/main" id="{7052547A-61FA-41E9-E9F4-C2FEB0A2D725}"/>
                </a:ext>
              </a:extLst>
            </p:cNvPr>
            <p:cNvSpPr/>
            <p:nvPr/>
          </p:nvSpPr>
          <p:spPr>
            <a:xfrm>
              <a:off x="3434316" y="1455318"/>
              <a:ext cx="968189" cy="781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7" name="Rectangle 16">
              <a:extLst>
                <a:ext uri="{FF2B5EF4-FFF2-40B4-BE49-F238E27FC236}">
                  <a16:creationId xmlns:a16="http://schemas.microsoft.com/office/drawing/2014/main" id="{B3783A99-D671-973E-278D-6905B79323C3}"/>
                </a:ext>
              </a:extLst>
            </p:cNvPr>
            <p:cNvSpPr/>
            <p:nvPr/>
          </p:nvSpPr>
          <p:spPr>
            <a:xfrm>
              <a:off x="3434316" y="2703768"/>
              <a:ext cx="968189" cy="781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8" name="Rectangle 17">
              <a:extLst>
                <a:ext uri="{FF2B5EF4-FFF2-40B4-BE49-F238E27FC236}">
                  <a16:creationId xmlns:a16="http://schemas.microsoft.com/office/drawing/2014/main" id="{9DF6C902-CCF1-469B-EDFD-6DF652D976B2}"/>
                </a:ext>
              </a:extLst>
            </p:cNvPr>
            <p:cNvSpPr/>
            <p:nvPr/>
          </p:nvSpPr>
          <p:spPr>
            <a:xfrm>
              <a:off x="2372105" y="2703768"/>
              <a:ext cx="968189" cy="781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9" name="Rectangle 18">
              <a:extLst>
                <a:ext uri="{FF2B5EF4-FFF2-40B4-BE49-F238E27FC236}">
                  <a16:creationId xmlns:a16="http://schemas.microsoft.com/office/drawing/2014/main" id="{F9C3EF8C-7C5B-328D-57EB-D96B32E0AF7D}"/>
                </a:ext>
              </a:extLst>
            </p:cNvPr>
            <p:cNvSpPr/>
            <p:nvPr/>
          </p:nvSpPr>
          <p:spPr>
            <a:xfrm>
              <a:off x="3434316" y="3485716"/>
              <a:ext cx="968189" cy="7819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20" name="Rectangle 19">
              <a:extLst>
                <a:ext uri="{FF2B5EF4-FFF2-40B4-BE49-F238E27FC236}">
                  <a16:creationId xmlns:a16="http://schemas.microsoft.com/office/drawing/2014/main" id="{34E6D0C3-4CEC-5717-0786-6FFA661CA93D}"/>
                </a:ext>
              </a:extLst>
            </p:cNvPr>
            <p:cNvSpPr/>
            <p:nvPr/>
          </p:nvSpPr>
          <p:spPr>
            <a:xfrm>
              <a:off x="2372105" y="3485716"/>
              <a:ext cx="968189" cy="7819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21" name="Rectangle 20">
              <a:extLst>
                <a:ext uri="{FF2B5EF4-FFF2-40B4-BE49-F238E27FC236}">
                  <a16:creationId xmlns:a16="http://schemas.microsoft.com/office/drawing/2014/main" id="{99D2BCE8-296F-A3A4-DEDC-2CED40499391}"/>
                </a:ext>
              </a:extLst>
            </p:cNvPr>
            <p:cNvSpPr/>
            <p:nvPr/>
          </p:nvSpPr>
          <p:spPr>
            <a:xfrm>
              <a:off x="3434316" y="4734166"/>
              <a:ext cx="968189" cy="7819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cxnSp>
          <p:nvCxnSpPr>
            <p:cNvPr id="22" name="Straight Connector 21">
              <a:extLst>
                <a:ext uri="{FF2B5EF4-FFF2-40B4-BE49-F238E27FC236}">
                  <a16:creationId xmlns:a16="http://schemas.microsoft.com/office/drawing/2014/main" id="{3EAAD307-D539-36A0-EDE6-94B66A9328F4}"/>
                </a:ext>
              </a:extLst>
            </p:cNvPr>
            <p:cNvCxnSpPr/>
            <p:nvPr/>
          </p:nvCxnSpPr>
          <p:spPr>
            <a:xfrm>
              <a:off x="4402504" y="1444750"/>
              <a:ext cx="0" cy="406080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998EA8-1ADA-DC8C-A7D1-28295105C92A}"/>
                </a:ext>
              </a:extLst>
            </p:cNvPr>
            <p:cNvCxnSpPr/>
            <p:nvPr/>
          </p:nvCxnSpPr>
          <p:spPr>
            <a:xfrm>
              <a:off x="2372105" y="3475150"/>
              <a:ext cx="40607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EBE3ECA0-A388-69BA-F834-A59B326C00D3}"/>
                </a:ext>
              </a:extLst>
            </p:cNvPr>
            <p:cNvSpPr/>
            <p:nvPr/>
          </p:nvSpPr>
          <p:spPr>
            <a:xfrm>
              <a:off x="2372104" y="1455317"/>
              <a:ext cx="4060795" cy="4050228"/>
            </a:xfrm>
            <a:prstGeom prst="roundRect">
              <a:avLst>
                <a:gd name="adj" fmla="val 7461"/>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grpSp>
      <p:sp>
        <p:nvSpPr>
          <p:cNvPr id="25" name="Rectangle 24">
            <a:extLst>
              <a:ext uri="{FF2B5EF4-FFF2-40B4-BE49-F238E27FC236}">
                <a16:creationId xmlns:a16="http://schemas.microsoft.com/office/drawing/2014/main" id="{45300D1A-52A0-2A7B-47ED-698EA86756E5}"/>
              </a:ext>
            </a:extLst>
          </p:cNvPr>
          <p:cNvSpPr/>
          <p:nvPr/>
        </p:nvSpPr>
        <p:spPr>
          <a:xfrm>
            <a:off x="2431479" y="5867647"/>
            <a:ext cx="4060795" cy="3154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r>
              <a:rPr lang="en-GB" sz="1200" b="1" spc="100"/>
              <a:t>Environmental (Societal) Perspective</a:t>
            </a:r>
          </a:p>
        </p:txBody>
      </p:sp>
      <p:sp>
        <p:nvSpPr>
          <p:cNvPr id="26" name="Rectangle 25">
            <a:extLst>
              <a:ext uri="{FF2B5EF4-FFF2-40B4-BE49-F238E27FC236}">
                <a16:creationId xmlns:a16="http://schemas.microsoft.com/office/drawing/2014/main" id="{B86C4875-F348-A89B-104F-5BA5CD455E60}"/>
              </a:ext>
            </a:extLst>
          </p:cNvPr>
          <p:cNvSpPr/>
          <p:nvPr/>
        </p:nvSpPr>
        <p:spPr>
          <a:xfrm rot="16200000">
            <a:off x="-529510" y="3327994"/>
            <a:ext cx="4060795" cy="3154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r>
              <a:rPr lang="en-GB" sz="1200" b="1" spc="100" baseline="0"/>
              <a:t>Business Perspective</a:t>
            </a:r>
          </a:p>
        </p:txBody>
      </p:sp>
      <p:grpSp>
        <p:nvGrpSpPr>
          <p:cNvPr id="33" name="Group 32">
            <a:extLst>
              <a:ext uri="{FF2B5EF4-FFF2-40B4-BE49-F238E27FC236}">
                <a16:creationId xmlns:a16="http://schemas.microsoft.com/office/drawing/2014/main" id="{F3D909C2-9FD4-71E2-DA69-D1FD9236781A}"/>
              </a:ext>
            </a:extLst>
          </p:cNvPr>
          <p:cNvGrpSpPr/>
          <p:nvPr/>
        </p:nvGrpSpPr>
        <p:grpSpPr>
          <a:xfrm>
            <a:off x="5607643" y="2780691"/>
            <a:ext cx="794181" cy="959636"/>
            <a:chOff x="1183469" y="1444752"/>
            <a:chExt cx="1736852" cy="2098697"/>
          </a:xfrm>
        </p:grpSpPr>
        <p:sp>
          <p:nvSpPr>
            <p:cNvPr id="30" name="Rettangolo 16">
              <a:extLst>
                <a:ext uri="{FF2B5EF4-FFF2-40B4-BE49-F238E27FC236}">
                  <a16:creationId xmlns:a16="http://schemas.microsoft.com/office/drawing/2014/main" id="{DB75BF48-5316-800B-92E8-FF415EAC5406}"/>
                </a:ext>
              </a:extLst>
            </p:cNvPr>
            <p:cNvSpPr/>
            <p:nvPr/>
          </p:nvSpPr>
          <p:spPr>
            <a:xfrm>
              <a:off x="1183469" y="1444752"/>
              <a:ext cx="1736852" cy="2098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31" name="Picture 2" descr="1_WhatIsEWaste.jpg">
              <a:extLst>
                <a:ext uri="{FF2B5EF4-FFF2-40B4-BE49-F238E27FC236}">
                  <a16:creationId xmlns:a16="http://schemas.microsoft.com/office/drawing/2014/main" id="{C81E00B8-0DAD-6A02-8212-DD58A47E9A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66425" y="1507299"/>
              <a:ext cx="1570940" cy="1973603"/>
            </a:xfrm>
            <a:prstGeom prst="rect">
              <a:avLst/>
            </a:prstGeom>
            <a:ln>
              <a:noFill/>
            </a:ln>
          </p:spPr>
        </p:pic>
        <p:sp>
          <p:nvSpPr>
            <p:cNvPr id="32" name="CasellaDiTesto 12">
              <a:extLst>
                <a:ext uri="{FF2B5EF4-FFF2-40B4-BE49-F238E27FC236}">
                  <a16:creationId xmlns:a16="http://schemas.microsoft.com/office/drawing/2014/main" id="{B93C2BA8-55AD-CB71-6F4D-F15D288881E5}"/>
                </a:ext>
              </a:extLst>
            </p:cNvPr>
            <p:cNvSpPr txBox="1"/>
            <p:nvPr/>
          </p:nvSpPr>
          <p:spPr>
            <a:xfrm>
              <a:off x="1436141" y="3010578"/>
              <a:ext cx="1230859" cy="4269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600" b="1"/>
                <a:t>Small IT</a:t>
              </a:r>
            </a:p>
          </p:txBody>
        </p:sp>
      </p:grpSp>
      <p:grpSp>
        <p:nvGrpSpPr>
          <p:cNvPr id="37" name="Group 36">
            <a:extLst>
              <a:ext uri="{FF2B5EF4-FFF2-40B4-BE49-F238E27FC236}">
                <a16:creationId xmlns:a16="http://schemas.microsoft.com/office/drawing/2014/main" id="{262C7EEF-9109-AB3F-1360-AE38EDEDE636}"/>
              </a:ext>
            </a:extLst>
          </p:cNvPr>
          <p:cNvGrpSpPr/>
          <p:nvPr/>
        </p:nvGrpSpPr>
        <p:grpSpPr>
          <a:xfrm>
            <a:off x="4731798" y="3346865"/>
            <a:ext cx="794182" cy="959636"/>
            <a:chOff x="3017666" y="2110354"/>
            <a:chExt cx="1736852" cy="2098697"/>
          </a:xfrm>
        </p:grpSpPr>
        <p:sp>
          <p:nvSpPr>
            <p:cNvPr id="34" name="Rettangolo 62">
              <a:extLst>
                <a:ext uri="{FF2B5EF4-FFF2-40B4-BE49-F238E27FC236}">
                  <a16:creationId xmlns:a16="http://schemas.microsoft.com/office/drawing/2014/main" id="{3D15F557-1DB1-1F07-5571-A6452033990C}"/>
                </a:ext>
              </a:extLst>
            </p:cNvPr>
            <p:cNvSpPr/>
            <p:nvPr/>
          </p:nvSpPr>
          <p:spPr>
            <a:xfrm>
              <a:off x="3017666" y="2110354"/>
              <a:ext cx="1736852" cy="209869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pic>
          <p:nvPicPr>
            <p:cNvPr id="35" name="Picture 2" descr="1_WhatIsEWaste.jpg">
              <a:extLst>
                <a:ext uri="{FF2B5EF4-FFF2-40B4-BE49-F238E27FC236}">
                  <a16:creationId xmlns:a16="http://schemas.microsoft.com/office/drawing/2014/main" id="{37F5806C-939D-1305-ECAD-A98FCB285A7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89734" y="2172901"/>
              <a:ext cx="1592693" cy="1973603"/>
            </a:xfrm>
            <a:prstGeom prst="rect">
              <a:avLst/>
            </a:prstGeom>
            <a:ln>
              <a:noFill/>
            </a:ln>
          </p:spPr>
        </p:pic>
        <p:sp>
          <p:nvSpPr>
            <p:cNvPr id="36" name="CasellaDiTesto 12">
              <a:extLst>
                <a:ext uri="{FF2B5EF4-FFF2-40B4-BE49-F238E27FC236}">
                  <a16:creationId xmlns:a16="http://schemas.microsoft.com/office/drawing/2014/main" id="{3FBD0E4D-7CD1-04C5-3EDA-52DDAED4B550}"/>
                </a:ext>
              </a:extLst>
            </p:cNvPr>
            <p:cNvSpPr txBox="1"/>
            <p:nvPr/>
          </p:nvSpPr>
          <p:spPr>
            <a:xfrm>
              <a:off x="3264277" y="3538817"/>
              <a:ext cx="1230859" cy="5384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500" b="1"/>
                <a:t>Small Equipment</a:t>
              </a:r>
            </a:p>
          </p:txBody>
        </p:sp>
      </p:grpSp>
      <p:grpSp>
        <p:nvGrpSpPr>
          <p:cNvPr id="41" name="Group 40">
            <a:extLst>
              <a:ext uri="{FF2B5EF4-FFF2-40B4-BE49-F238E27FC236}">
                <a16:creationId xmlns:a16="http://schemas.microsoft.com/office/drawing/2014/main" id="{95733068-EF13-3B83-72CB-6D59A6BFEF6B}"/>
              </a:ext>
            </a:extLst>
          </p:cNvPr>
          <p:cNvGrpSpPr/>
          <p:nvPr/>
        </p:nvGrpSpPr>
        <p:grpSpPr>
          <a:xfrm>
            <a:off x="4543209" y="4411561"/>
            <a:ext cx="794182" cy="959636"/>
            <a:chOff x="2996442" y="3553526"/>
            <a:chExt cx="1736852" cy="2098697"/>
          </a:xfrm>
        </p:grpSpPr>
        <p:sp>
          <p:nvSpPr>
            <p:cNvPr id="38" name="Rettangolo 63">
              <a:extLst>
                <a:ext uri="{FF2B5EF4-FFF2-40B4-BE49-F238E27FC236}">
                  <a16:creationId xmlns:a16="http://schemas.microsoft.com/office/drawing/2014/main" id="{46C293B1-AC99-36AB-BD56-78A850BF05D1}"/>
                </a:ext>
              </a:extLst>
            </p:cNvPr>
            <p:cNvSpPr/>
            <p:nvPr/>
          </p:nvSpPr>
          <p:spPr>
            <a:xfrm>
              <a:off x="2996442" y="3553526"/>
              <a:ext cx="1736852" cy="209869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400"/>
            </a:p>
          </p:txBody>
        </p:sp>
        <p:pic>
          <p:nvPicPr>
            <p:cNvPr id="39" name="Picture 2" descr="1_WhatIsEWaste.jpg">
              <a:extLst>
                <a:ext uri="{FF2B5EF4-FFF2-40B4-BE49-F238E27FC236}">
                  <a16:creationId xmlns:a16="http://schemas.microsoft.com/office/drawing/2014/main" id="{049C9BA2-867F-33E3-E342-BF53A90E418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78973" y="3628375"/>
              <a:ext cx="1581150" cy="1948999"/>
            </a:xfrm>
            <a:prstGeom prst="rect">
              <a:avLst/>
            </a:prstGeom>
            <a:ln>
              <a:noFill/>
            </a:ln>
          </p:spPr>
        </p:pic>
        <p:sp>
          <p:nvSpPr>
            <p:cNvPr id="40" name="CasellaDiTesto 12">
              <a:extLst>
                <a:ext uri="{FF2B5EF4-FFF2-40B4-BE49-F238E27FC236}">
                  <a16:creationId xmlns:a16="http://schemas.microsoft.com/office/drawing/2014/main" id="{0E541E16-A9A9-B8D1-3742-70389F9BE3E9}"/>
                </a:ext>
              </a:extLst>
            </p:cNvPr>
            <p:cNvSpPr txBox="1"/>
            <p:nvPr/>
          </p:nvSpPr>
          <p:spPr>
            <a:xfrm>
              <a:off x="3264173" y="5137762"/>
              <a:ext cx="1230859" cy="403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600" b="1"/>
                <a:t>Screens</a:t>
              </a:r>
            </a:p>
          </p:txBody>
        </p:sp>
      </p:grpSp>
      <p:grpSp>
        <p:nvGrpSpPr>
          <p:cNvPr id="45" name="Group 44">
            <a:extLst>
              <a:ext uri="{FF2B5EF4-FFF2-40B4-BE49-F238E27FC236}">
                <a16:creationId xmlns:a16="http://schemas.microsoft.com/office/drawing/2014/main" id="{2AC78E8B-C783-F378-B42A-8E9C53C333B4}"/>
              </a:ext>
            </a:extLst>
          </p:cNvPr>
          <p:cNvGrpSpPr/>
          <p:nvPr/>
        </p:nvGrpSpPr>
        <p:grpSpPr>
          <a:xfrm>
            <a:off x="5569710" y="4268654"/>
            <a:ext cx="794182" cy="959637"/>
            <a:chOff x="6586254" y="3769999"/>
            <a:chExt cx="1736852" cy="2098697"/>
          </a:xfrm>
        </p:grpSpPr>
        <p:sp>
          <p:nvSpPr>
            <p:cNvPr id="42" name="Rettangolo 64">
              <a:extLst>
                <a:ext uri="{FF2B5EF4-FFF2-40B4-BE49-F238E27FC236}">
                  <a16:creationId xmlns:a16="http://schemas.microsoft.com/office/drawing/2014/main" id="{65FEB4EE-2A31-8FB5-692E-D8881BB72BA5}"/>
                </a:ext>
              </a:extLst>
            </p:cNvPr>
            <p:cNvSpPr/>
            <p:nvPr/>
          </p:nvSpPr>
          <p:spPr>
            <a:xfrm>
              <a:off x="6586254" y="3769999"/>
              <a:ext cx="1736852" cy="2098697"/>
            </a:xfrm>
            <a:prstGeom prst="rect">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400"/>
            </a:p>
          </p:txBody>
        </p:sp>
        <p:pic>
          <p:nvPicPr>
            <p:cNvPr id="43" name="Picture 2" descr="1_WhatIsEWaste.jpg">
              <a:extLst>
                <a:ext uri="{FF2B5EF4-FFF2-40B4-BE49-F238E27FC236}">
                  <a16:creationId xmlns:a16="http://schemas.microsoft.com/office/drawing/2014/main" id="{F9C233F6-CB89-9C3B-1496-DF2725DEBEB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673383" y="3855590"/>
              <a:ext cx="1554585" cy="1927513"/>
            </a:xfrm>
            <a:prstGeom prst="rect">
              <a:avLst/>
            </a:prstGeom>
            <a:ln>
              <a:noFill/>
            </a:ln>
          </p:spPr>
        </p:pic>
        <p:sp>
          <p:nvSpPr>
            <p:cNvPr id="44" name="CasellaDiTesto 12">
              <a:extLst>
                <a:ext uri="{FF2B5EF4-FFF2-40B4-BE49-F238E27FC236}">
                  <a16:creationId xmlns:a16="http://schemas.microsoft.com/office/drawing/2014/main" id="{E81193FB-A748-D212-B90F-3D33BEBA9A1C}"/>
                </a:ext>
              </a:extLst>
            </p:cNvPr>
            <p:cNvSpPr txBox="1"/>
            <p:nvPr/>
          </p:nvSpPr>
          <p:spPr>
            <a:xfrm>
              <a:off x="6863050" y="5347233"/>
              <a:ext cx="1230859" cy="4279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600" b="1"/>
                <a:t>Lamps</a:t>
              </a:r>
            </a:p>
          </p:txBody>
        </p:sp>
      </p:grpSp>
      <p:grpSp>
        <p:nvGrpSpPr>
          <p:cNvPr id="49" name="Group 48">
            <a:extLst>
              <a:ext uri="{FF2B5EF4-FFF2-40B4-BE49-F238E27FC236}">
                <a16:creationId xmlns:a16="http://schemas.microsoft.com/office/drawing/2014/main" id="{6F17F891-84ED-A668-443A-583B670FDF35}"/>
              </a:ext>
            </a:extLst>
          </p:cNvPr>
          <p:cNvGrpSpPr/>
          <p:nvPr/>
        </p:nvGrpSpPr>
        <p:grpSpPr>
          <a:xfrm>
            <a:off x="5057200" y="1733016"/>
            <a:ext cx="796959" cy="962993"/>
            <a:chOff x="9285850" y="3769999"/>
            <a:chExt cx="1736852" cy="2098697"/>
          </a:xfrm>
        </p:grpSpPr>
        <p:sp>
          <p:nvSpPr>
            <p:cNvPr id="46" name="Rettangolo 65">
              <a:extLst>
                <a:ext uri="{FF2B5EF4-FFF2-40B4-BE49-F238E27FC236}">
                  <a16:creationId xmlns:a16="http://schemas.microsoft.com/office/drawing/2014/main" id="{44DE04FE-8CBA-5C6B-3CEC-05C6143E8F4B}"/>
                </a:ext>
              </a:extLst>
            </p:cNvPr>
            <p:cNvSpPr/>
            <p:nvPr/>
          </p:nvSpPr>
          <p:spPr>
            <a:xfrm>
              <a:off x="9285850" y="3769999"/>
              <a:ext cx="1736852" cy="2098697"/>
            </a:xfrm>
            <a:prstGeom prst="rect">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400"/>
            </a:p>
          </p:txBody>
        </p:sp>
        <p:pic>
          <p:nvPicPr>
            <p:cNvPr id="47" name="Picture 2" descr="1_WhatIsEWaste.jpg">
              <a:extLst>
                <a:ext uri="{FF2B5EF4-FFF2-40B4-BE49-F238E27FC236}">
                  <a16:creationId xmlns:a16="http://schemas.microsoft.com/office/drawing/2014/main" id="{CDEB9DF5-DF9B-20FE-2C20-5804686676F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374143" y="3832021"/>
              <a:ext cx="1560259" cy="1974652"/>
            </a:xfrm>
            <a:prstGeom prst="rect">
              <a:avLst/>
            </a:prstGeom>
            <a:ln>
              <a:noFill/>
            </a:ln>
          </p:spPr>
        </p:pic>
        <p:sp>
          <p:nvSpPr>
            <p:cNvPr id="48" name="CasellaDiTesto 12">
              <a:extLst>
                <a:ext uri="{FF2B5EF4-FFF2-40B4-BE49-F238E27FC236}">
                  <a16:creationId xmlns:a16="http://schemas.microsoft.com/office/drawing/2014/main" id="{7B258267-773A-ED82-E95E-5ED67C735DCD}"/>
                </a:ext>
              </a:extLst>
            </p:cNvPr>
            <p:cNvSpPr txBox="1"/>
            <p:nvPr/>
          </p:nvSpPr>
          <p:spPr>
            <a:xfrm>
              <a:off x="9532779" y="5190147"/>
              <a:ext cx="1230859" cy="5366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500" b="1"/>
                <a:t>Large Equipment</a:t>
              </a:r>
            </a:p>
          </p:txBody>
        </p:sp>
      </p:grpSp>
      <p:grpSp>
        <p:nvGrpSpPr>
          <p:cNvPr id="53" name="Group 52">
            <a:extLst>
              <a:ext uri="{FF2B5EF4-FFF2-40B4-BE49-F238E27FC236}">
                <a16:creationId xmlns:a16="http://schemas.microsoft.com/office/drawing/2014/main" id="{C1A0B697-D6D1-7B0D-5889-52B39F18ED98}"/>
              </a:ext>
            </a:extLst>
          </p:cNvPr>
          <p:cNvGrpSpPr/>
          <p:nvPr/>
        </p:nvGrpSpPr>
        <p:grpSpPr>
          <a:xfrm>
            <a:off x="3817743" y="2727343"/>
            <a:ext cx="807538" cy="975776"/>
            <a:chOff x="9279784" y="1444752"/>
            <a:chExt cx="1736852" cy="2098697"/>
          </a:xfrm>
        </p:grpSpPr>
        <p:sp>
          <p:nvSpPr>
            <p:cNvPr id="50" name="Rettangolo 66">
              <a:extLst>
                <a:ext uri="{FF2B5EF4-FFF2-40B4-BE49-F238E27FC236}">
                  <a16:creationId xmlns:a16="http://schemas.microsoft.com/office/drawing/2014/main" id="{CB13228B-5B5D-0824-A862-8A00B3A82EB5}"/>
                </a:ext>
              </a:extLst>
            </p:cNvPr>
            <p:cNvSpPr/>
            <p:nvPr/>
          </p:nvSpPr>
          <p:spPr>
            <a:xfrm>
              <a:off x="9279784" y="1444752"/>
              <a:ext cx="1736852" cy="2098697"/>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400"/>
            </a:p>
          </p:txBody>
        </p:sp>
        <p:pic>
          <p:nvPicPr>
            <p:cNvPr id="51" name="Picture 2" descr="1_WhatIsEWaste.jpg">
              <a:extLst>
                <a:ext uri="{FF2B5EF4-FFF2-40B4-BE49-F238E27FC236}">
                  <a16:creationId xmlns:a16="http://schemas.microsoft.com/office/drawing/2014/main" id="{212BA713-6C47-5AAE-93DC-533E55F9CB7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374143" y="1509036"/>
              <a:ext cx="1548135" cy="1970129"/>
            </a:xfrm>
            <a:prstGeom prst="rect">
              <a:avLst/>
            </a:prstGeom>
            <a:ln>
              <a:solidFill>
                <a:schemeClr val="accent6"/>
              </a:solidFill>
            </a:ln>
          </p:spPr>
        </p:pic>
        <p:sp>
          <p:nvSpPr>
            <p:cNvPr id="52" name="CasellaDiTesto 12">
              <a:extLst>
                <a:ext uri="{FF2B5EF4-FFF2-40B4-BE49-F238E27FC236}">
                  <a16:creationId xmlns:a16="http://schemas.microsoft.com/office/drawing/2014/main" id="{E02019B0-72F0-8D49-A85B-25D8521F12D9}"/>
                </a:ext>
              </a:extLst>
            </p:cNvPr>
            <p:cNvSpPr txBox="1"/>
            <p:nvPr/>
          </p:nvSpPr>
          <p:spPr>
            <a:xfrm>
              <a:off x="9532780" y="2837209"/>
              <a:ext cx="1230859" cy="5957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600" b="1"/>
                <a:t>Temp. Exchange</a:t>
              </a:r>
            </a:p>
          </p:txBody>
        </p:sp>
      </p:grpSp>
    </p:spTree>
    <p:extLst>
      <p:ext uri="{BB962C8B-B14F-4D97-AF65-F5344CB8AC3E}">
        <p14:creationId xmlns:p14="http://schemas.microsoft.com/office/powerpoint/2010/main" val="4067836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74AC3F-D44E-BE7C-3D71-55525130758A}"/>
              </a:ext>
            </a:extLst>
          </p:cNvPr>
          <p:cNvSpPr>
            <a:spLocks noGrp="1"/>
          </p:cNvSpPr>
          <p:nvPr>
            <p:ph type="body" sz="quarter" idx="10"/>
          </p:nvPr>
        </p:nvSpPr>
        <p:spPr/>
        <p:txBody>
          <a:bodyPr/>
          <a:lstStyle/>
          <a:p>
            <a:r>
              <a:rPr lang="en-GB"/>
              <a:t>Models for e-waste financing and key principles </a:t>
            </a:r>
          </a:p>
        </p:txBody>
      </p:sp>
      <p:sp>
        <p:nvSpPr>
          <p:cNvPr id="3" name="Text Placeholder 2">
            <a:extLst>
              <a:ext uri="{FF2B5EF4-FFF2-40B4-BE49-F238E27FC236}">
                <a16:creationId xmlns:a16="http://schemas.microsoft.com/office/drawing/2014/main" id="{9F11F559-BF5C-4A41-C668-CCE42E6451B8}"/>
              </a:ext>
            </a:extLst>
          </p:cNvPr>
          <p:cNvSpPr>
            <a:spLocks noGrp="1"/>
          </p:cNvSpPr>
          <p:nvPr>
            <p:ph type="body" sz="quarter" idx="11"/>
          </p:nvPr>
        </p:nvSpPr>
        <p:spPr/>
        <p:txBody>
          <a:bodyPr/>
          <a:lstStyle/>
          <a:p>
            <a:r>
              <a:rPr lang="en-GB"/>
              <a:t>Roadmap for set-up of a system</a:t>
            </a:r>
          </a:p>
        </p:txBody>
      </p:sp>
      <p:sp>
        <p:nvSpPr>
          <p:cNvPr id="4" name="Text Placeholder 3">
            <a:extLst>
              <a:ext uri="{FF2B5EF4-FFF2-40B4-BE49-F238E27FC236}">
                <a16:creationId xmlns:a16="http://schemas.microsoft.com/office/drawing/2014/main" id="{3E6742C8-7932-EC7D-D1F8-92EF11630390}"/>
              </a:ext>
            </a:extLst>
          </p:cNvPr>
          <p:cNvSpPr>
            <a:spLocks noGrp="1"/>
          </p:cNvSpPr>
          <p:nvPr>
            <p:ph type="body" sz="quarter" idx="12"/>
          </p:nvPr>
        </p:nvSpPr>
        <p:spPr/>
        <p:txBody>
          <a:bodyPr/>
          <a:lstStyle/>
          <a:p>
            <a:pPr marL="457200" indent="-457200">
              <a:buFont typeface="+mj-lt"/>
              <a:buAutoNum type="arabicPeriod"/>
            </a:pPr>
            <a:r>
              <a:rPr lang="en-GB" b="1"/>
              <a:t>Have legal framework in place</a:t>
            </a:r>
          </a:p>
          <a:p>
            <a:pPr marL="799715" lvl="1" indent="-457200"/>
            <a:r>
              <a:rPr lang="en-GB"/>
              <a:t>Set rules, responsibilities, financing, penalties,..</a:t>
            </a:r>
          </a:p>
          <a:p>
            <a:pPr marL="457200" indent="-457200">
              <a:buFont typeface="+mj-lt"/>
              <a:buAutoNum type="arabicPeriod"/>
            </a:pPr>
            <a:r>
              <a:rPr lang="en-GB" b="1"/>
              <a:t>(facilitate the) Set up of “management entity” </a:t>
            </a:r>
          </a:p>
          <a:p>
            <a:pPr marL="799715" lvl="1" indent="-457200"/>
            <a:r>
              <a:rPr lang="en-GB"/>
              <a:t>Statute &amp; governance</a:t>
            </a:r>
          </a:p>
          <a:p>
            <a:pPr marL="799715" lvl="1" indent="-457200"/>
            <a:r>
              <a:rPr lang="en-GB"/>
              <a:t>Staff &amp; resources/infrastructures</a:t>
            </a:r>
          </a:p>
          <a:p>
            <a:pPr marL="799715" lvl="1" indent="-457200"/>
            <a:r>
              <a:rPr lang="en-GB"/>
              <a:t>Relationship with other bodies (ministries, stakeholders,…)</a:t>
            </a:r>
          </a:p>
          <a:p>
            <a:pPr marL="457200" indent="-457200">
              <a:buFont typeface="+mj-lt"/>
              <a:buAutoNum type="arabicPeriod"/>
            </a:pPr>
            <a:r>
              <a:rPr lang="en-GB" b="1"/>
              <a:t>Secure financing means</a:t>
            </a:r>
          </a:p>
          <a:p>
            <a:pPr marL="799715" lvl="1" indent="-457200"/>
            <a:r>
              <a:rPr lang="en-GB"/>
              <a:t>Implement monitoring &amp; control procedures (incl. audit)</a:t>
            </a:r>
          </a:p>
          <a:p>
            <a:pPr marL="457200" indent="-457200">
              <a:buFont typeface="+mj-lt"/>
              <a:buAutoNum type="arabicPeriod"/>
            </a:pPr>
            <a:r>
              <a:rPr lang="en-GB" b="1"/>
              <a:t>Create the network of collection &amp; recycling partners</a:t>
            </a:r>
          </a:p>
          <a:p>
            <a:pPr marL="799715" lvl="1" indent="-457200"/>
            <a:r>
              <a:rPr lang="en-GB"/>
              <a:t>Investment for infrastructures: collection points &gt; consolidation &gt; treatment</a:t>
            </a:r>
          </a:p>
          <a:p>
            <a:pPr marL="799715" lvl="1" indent="-457200"/>
            <a:r>
              <a:rPr lang="en-GB"/>
              <a:t>Contractual agreement with recycling partners</a:t>
            </a:r>
          </a:p>
          <a:p>
            <a:pPr marL="799715" lvl="1" indent="-457200"/>
            <a:r>
              <a:rPr lang="en-GB"/>
              <a:t>Strategy to integrate informal sector (key is to get volumes)</a:t>
            </a:r>
          </a:p>
          <a:p>
            <a:pPr marL="457200" indent="-457200">
              <a:buFont typeface="+mj-lt"/>
              <a:buAutoNum type="arabicPeriod"/>
            </a:pPr>
            <a:r>
              <a:rPr lang="en-GB" b="1"/>
              <a:t>Kick start operations</a:t>
            </a:r>
          </a:p>
          <a:p>
            <a:pPr marL="799715" lvl="1" indent="-457200"/>
            <a:r>
              <a:rPr lang="en-GB"/>
              <a:t>Start, start, start…!!! Don’t be afraid to fail.</a:t>
            </a:r>
          </a:p>
          <a:p>
            <a:pPr marL="457200" indent="-457200">
              <a:buFont typeface="+mj-lt"/>
              <a:buAutoNum type="arabicPeriod"/>
            </a:pPr>
            <a:r>
              <a:rPr lang="en-GB" b="1"/>
              <a:t>Start awareness campaigns</a:t>
            </a:r>
          </a:p>
          <a:p>
            <a:pPr marL="799715" lvl="1" indent="-457200"/>
            <a:r>
              <a:rPr lang="en-GB"/>
              <a:t>Lot of changes are requested: consumers (+++), recycling sector (++)</a:t>
            </a:r>
          </a:p>
          <a:p>
            <a:pPr marL="457200" indent="-457200">
              <a:buFont typeface="+mj-lt"/>
              <a:buAutoNum type="arabicPeriod"/>
            </a:pPr>
            <a:r>
              <a:rPr lang="en-GB" b="1"/>
              <a:t>Review performances and optimization never stops</a:t>
            </a:r>
          </a:p>
          <a:p>
            <a:endParaRPr lang="en-GB"/>
          </a:p>
        </p:txBody>
      </p:sp>
      <p:pic>
        <p:nvPicPr>
          <p:cNvPr id="5" name="Immagine 8">
            <a:extLst>
              <a:ext uri="{FF2B5EF4-FFF2-40B4-BE49-F238E27FC236}">
                <a16:creationId xmlns:a16="http://schemas.microsoft.com/office/drawing/2014/main" id="{43B67277-F195-32FF-0512-6754CD15C9F0}"/>
              </a:ext>
            </a:extLst>
          </p:cNvPr>
          <p:cNvPicPr>
            <a:picLocks noChangeAspect="1"/>
          </p:cNvPicPr>
          <p:nvPr/>
        </p:nvPicPr>
        <p:blipFill>
          <a:blip r:embed="rId2">
            <a:clrChange>
              <a:clrFrom>
                <a:srgbClr val="FFFFFF"/>
              </a:clrFrom>
              <a:clrTo>
                <a:srgbClr val="FFFFFF">
                  <a:alpha val="0"/>
                </a:srgbClr>
              </a:clrTo>
            </a:clrChange>
            <a:duotone>
              <a:prstClr val="black"/>
              <a:schemeClr val="accent5">
                <a:tint val="45000"/>
                <a:satMod val="400000"/>
              </a:schemeClr>
            </a:duotone>
          </a:blip>
          <a:stretch>
            <a:fillRect/>
          </a:stretch>
        </p:blipFill>
        <p:spPr>
          <a:xfrm>
            <a:off x="9447692" y="1214135"/>
            <a:ext cx="688504" cy="688504"/>
          </a:xfrm>
          <a:prstGeom prst="rect">
            <a:avLst/>
          </a:prstGeom>
        </p:spPr>
      </p:pic>
      <p:pic>
        <p:nvPicPr>
          <p:cNvPr id="6" name="Immagine 9">
            <a:extLst>
              <a:ext uri="{FF2B5EF4-FFF2-40B4-BE49-F238E27FC236}">
                <a16:creationId xmlns:a16="http://schemas.microsoft.com/office/drawing/2014/main" id="{FFD35CE4-E76A-82F4-84FA-0FEA20F6AE61}"/>
              </a:ext>
            </a:extLst>
          </p:cNvPr>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blip>
          <a:stretch>
            <a:fillRect/>
          </a:stretch>
        </p:blipFill>
        <p:spPr>
          <a:xfrm>
            <a:off x="9447692" y="1762168"/>
            <a:ext cx="688504" cy="688504"/>
          </a:xfrm>
          <a:prstGeom prst="rect">
            <a:avLst/>
          </a:prstGeom>
          <a:ln>
            <a:noFill/>
          </a:ln>
        </p:spPr>
      </p:pic>
      <p:sp>
        <p:nvSpPr>
          <p:cNvPr id="7" name="CasellaDiTesto 10">
            <a:extLst>
              <a:ext uri="{FF2B5EF4-FFF2-40B4-BE49-F238E27FC236}">
                <a16:creationId xmlns:a16="http://schemas.microsoft.com/office/drawing/2014/main" id="{D0FD2E3C-84E9-BE56-FF9E-7D98A3ECF9EB}"/>
              </a:ext>
            </a:extLst>
          </p:cNvPr>
          <p:cNvSpPr txBox="1"/>
          <p:nvPr/>
        </p:nvSpPr>
        <p:spPr>
          <a:xfrm>
            <a:off x="8999993" y="2574119"/>
            <a:ext cx="1583902" cy="307777"/>
          </a:xfrm>
          <a:prstGeom prst="rect">
            <a:avLst/>
          </a:prstGeom>
          <a:noFill/>
        </p:spPr>
        <p:txBody>
          <a:bodyPr wrap="square" rtlCol="0">
            <a:spAutoFit/>
          </a:bodyPr>
          <a:lstStyle/>
          <a:p>
            <a:pPr algn="ctr"/>
            <a:r>
              <a:rPr lang="en-GB" sz="1400" b="1">
                <a:solidFill>
                  <a:schemeClr val="accent5"/>
                </a:solidFill>
                <a:latin typeface="+mj-lt"/>
              </a:rPr>
              <a:t>3 to 6 m</a:t>
            </a:r>
          </a:p>
        </p:txBody>
      </p:sp>
      <p:sp>
        <p:nvSpPr>
          <p:cNvPr id="8" name="CasellaDiTesto 11">
            <a:extLst>
              <a:ext uri="{FF2B5EF4-FFF2-40B4-BE49-F238E27FC236}">
                <a16:creationId xmlns:a16="http://schemas.microsoft.com/office/drawing/2014/main" id="{659CA9F0-AA63-05C2-7D7A-57A5E2242072}"/>
              </a:ext>
            </a:extLst>
          </p:cNvPr>
          <p:cNvSpPr txBox="1"/>
          <p:nvPr/>
        </p:nvSpPr>
        <p:spPr>
          <a:xfrm>
            <a:off x="8999993" y="2945644"/>
            <a:ext cx="1583902" cy="307777"/>
          </a:xfrm>
          <a:prstGeom prst="rect">
            <a:avLst/>
          </a:prstGeom>
          <a:noFill/>
        </p:spPr>
        <p:txBody>
          <a:bodyPr wrap="square" rtlCol="0">
            <a:spAutoFit/>
          </a:bodyPr>
          <a:lstStyle/>
          <a:p>
            <a:pPr algn="ctr"/>
            <a:r>
              <a:rPr lang="en-GB" sz="1400" b="1">
                <a:solidFill>
                  <a:schemeClr val="accent5"/>
                </a:solidFill>
                <a:latin typeface="+mj-lt"/>
              </a:rPr>
              <a:t>6 to 18 m</a:t>
            </a:r>
          </a:p>
        </p:txBody>
      </p:sp>
      <p:sp>
        <p:nvSpPr>
          <p:cNvPr id="9" name="CasellaDiTesto 12">
            <a:extLst>
              <a:ext uri="{FF2B5EF4-FFF2-40B4-BE49-F238E27FC236}">
                <a16:creationId xmlns:a16="http://schemas.microsoft.com/office/drawing/2014/main" id="{308F29BE-9F69-9CF5-AED2-A51CF9444EBC}"/>
              </a:ext>
            </a:extLst>
          </p:cNvPr>
          <p:cNvSpPr txBox="1"/>
          <p:nvPr/>
        </p:nvSpPr>
        <p:spPr>
          <a:xfrm>
            <a:off x="8999993" y="3408711"/>
            <a:ext cx="1583902" cy="307777"/>
          </a:xfrm>
          <a:prstGeom prst="rect">
            <a:avLst/>
          </a:prstGeom>
          <a:noFill/>
        </p:spPr>
        <p:txBody>
          <a:bodyPr wrap="square" rtlCol="0">
            <a:spAutoFit/>
          </a:bodyPr>
          <a:lstStyle/>
          <a:p>
            <a:pPr algn="ctr"/>
            <a:r>
              <a:rPr lang="en-GB" sz="1400" b="1">
                <a:solidFill>
                  <a:schemeClr val="accent5"/>
                </a:solidFill>
                <a:latin typeface="+mj-lt"/>
              </a:rPr>
              <a:t>18 to 24+ m</a:t>
            </a:r>
          </a:p>
        </p:txBody>
      </p:sp>
      <p:sp>
        <p:nvSpPr>
          <p:cNvPr id="10" name="CasellaDiTesto 13">
            <a:extLst>
              <a:ext uri="{FF2B5EF4-FFF2-40B4-BE49-F238E27FC236}">
                <a16:creationId xmlns:a16="http://schemas.microsoft.com/office/drawing/2014/main" id="{AC486FDB-5A65-3C5E-B178-BADE46746EF4}"/>
              </a:ext>
            </a:extLst>
          </p:cNvPr>
          <p:cNvSpPr txBox="1"/>
          <p:nvPr/>
        </p:nvSpPr>
        <p:spPr>
          <a:xfrm>
            <a:off x="8999993" y="4479007"/>
            <a:ext cx="1583902" cy="307777"/>
          </a:xfrm>
          <a:prstGeom prst="rect">
            <a:avLst/>
          </a:prstGeom>
          <a:noFill/>
        </p:spPr>
        <p:txBody>
          <a:bodyPr wrap="square" rtlCol="0">
            <a:spAutoFit/>
          </a:bodyPr>
          <a:lstStyle/>
          <a:p>
            <a:pPr algn="ctr"/>
            <a:r>
              <a:rPr lang="en-GB" sz="1400" b="1">
                <a:solidFill>
                  <a:schemeClr val="accent5"/>
                </a:solidFill>
                <a:latin typeface="+mj-lt"/>
              </a:rPr>
              <a:t>12 to 18 m</a:t>
            </a:r>
          </a:p>
        </p:txBody>
      </p:sp>
      <p:sp>
        <p:nvSpPr>
          <p:cNvPr id="11" name="CasellaDiTesto 14">
            <a:extLst>
              <a:ext uri="{FF2B5EF4-FFF2-40B4-BE49-F238E27FC236}">
                <a16:creationId xmlns:a16="http://schemas.microsoft.com/office/drawing/2014/main" id="{F50C87EC-4543-09CD-E425-532ECE3D9508}"/>
              </a:ext>
            </a:extLst>
          </p:cNvPr>
          <p:cNvSpPr txBox="1"/>
          <p:nvPr/>
        </p:nvSpPr>
        <p:spPr>
          <a:xfrm>
            <a:off x="8999993" y="5088225"/>
            <a:ext cx="1583902" cy="307777"/>
          </a:xfrm>
          <a:prstGeom prst="rect">
            <a:avLst/>
          </a:prstGeom>
          <a:noFill/>
        </p:spPr>
        <p:txBody>
          <a:bodyPr wrap="square" rtlCol="0">
            <a:spAutoFit/>
          </a:bodyPr>
          <a:lstStyle/>
          <a:p>
            <a:pPr algn="ctr"/>
            <a:r>
              <a:rPr lang="en-GB" sz="1400" b="1">
                <a:solidFill>
                  <a:schemeClr val="accent5"/>
                </a:solidFill>
                <a:latin typeface="+mj-lt"/>
              </a:rPr>
              <a:t>24 to 48 m</a:t>
            </a:r>
          </a:p>
        </p:txBody>
      </p:sp>
    </p:spTree>
    <p:extLst>
      <p:ext uri="{BB962C8B-B14F-4D97-AF65-F5344CB8AC3E}">
        <p14:creationId xmlns:p14="http://schemas.microsoft.com/office/powerpoint/2010/main" val="217496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B9C6F-E605-6182-F881-1ECAC2EEC8D4}"/>
              </a:ext>
            </a:extLst>
          </p:cNvPr>
          <p:cNvSpPr>
            <a:spLocks noGrp="1"/>
          </p:cNvSpPr>
          <p:nvPr>
            <p:ph type="body" sz="quarter" idx="10"/>
          </p:nvPr>
        </p:nvSpPr>
        <p:spPr/>
        <p:txBody>
          <a:bodyPr/>
          <a:lstStyle/>
          <a:p>
            <a:r>
              <a:rPr lang="en-GB"/>
              <a:t>How to calculate operations costs and budgeting </a:t>
            </a:r>
          </a:p>
        </p:txBody>
      </p:sp>
      <p:sp>
        <p:nvSpPr>
          <p:cNvPr id="3" name="Text Placeholder 2">
            <a:extLst>
              <a:ext uri="{FF2B5EF4-FFF2-40B4-BE49-F238E27FC236}">
                <a16:creationId xmlns:a16="http://schemas.microsoft.com/office/drawing/2014/main" id="{85D39FBE-8987-0064-4ECC-D845D9EDE52E}"/>
              </a:ext>
            </a:extLst>
          </p:cNvPr>
          <p:cNvSpPr>
            <a:spLocks noGrp="1"/>
          </p:cNvSpPr>
          <p:nvPr>
            <p:ph type="body" sz="quarter" idx="11"/>
          </p:nvPr>
        </p:nvSpPr>
        <p:spPr/>
        <p:txBody>
          <a:bodyPr/>
          <a:lstStyle/>
          <a:p>
            <a:r>
              <a:rPr lang="en-GB"/>
              <a:t>Key questions to set-up e-waste scheme</a:t>
            </a:r>
          </a:p>
        </p:txBody>
      </p:sp>
      <p:sp>
        <p:nvSpPr>
          <p:cNvPr id="5" name="Text Placeholder 3">
            <a:extLst>
              <a:ext uri="{FF2B5EF4-FFF2-40B4-BE49-F238E27FC236}">
                <a16:creationId xmlns:a16="http://schemas.microsoft.com/office/drawing/2014/main" id="{A7840067-8BE3-CCD7-1485-F8F180B236F3}"/>
              </a:ext>
            </a:extLst>
          </p:cNvPr>
          <p:cNvSpPr txBox="1">
            <a:spLocks/>
          </p:cNvSpPr>
          <p:nvPr/>
        </p:nvSpPr>
        <p:spPr>
          <a:xfrm>
            <a:off x="457200" y="1444751"/>
            <a:ext cx="11299825" cy="4412329"/>
          </a:xfrm>
          <a:prstGeom prst="rect">
            <a:avLst/>
          </a:prstGeom>
        </p:spPr>
        <p:txBody>
          <a:bodyPr lIns="0" anchor="t"/>
          <a:lstStyle>
            <a:lvl1pPr marL="0" indent="0" algn="l" defTabSz="914400" rtl="0" eaLnBrk="1" latinLnBrk="0" hangingPunct="1">
              <a:lnSpc>
                <a:spcPct val="120000"/>
              </a:lnSpc>
              <a:spcBef>
                <a:spcPts val="0"/>
              </a:spcBef>
              <a:buFont typeface="Arial" panose="020B0604020202020204" pitchFamily="34" charset="0"/>
              <a:buNone/>
              <a:defRPr lang="fr-FR" sz="1400" kern="1200" spc="100" baseline="0" smtClean="0">
                <a:solidFill>
                  <a:schemeClr val="accent6"/>
                </a:solidFill>
                <a:latin typeface="+mn-lt"/>
                <a:ea typeface="+mn-ea"/>
                <a:cs typeface="+mn-cs"/>
              </a:defRPr>
            </a:lvl1pPr>
            <a:lvl2pPr marL="0" indent="0" algn="l" defTabSz="914400" rtl="0" eaLnBrk="1" latinLnBrk="0" hangingPunct="1">
              <a:lnSpc>
                <a:spcPct val="120000"/>
              </a:lnSpc>
              <a:spcBef>
                <a:spcPts val="0"/>
              </a:spcBef>
              <a:buFont typeface="Arial" panose="020B0604020202020204" pitchFamily="34" charset="0"/>
              <a:buChar char="•"/>
              <a:defRPr lang="fr-FR" sz="1400" kern="1200" spc="100" baseline="0" smtClean="0">
                <a:solidFill>
                  <a:schemeClr val="accent6"/>
                </a:solidFill>
                <a:latin typeface="+mn-lt"/>
                <a:ea typeface="+mn-ea"/>
                <a:cs typeface="+mn-cs"/>
              </a:defRPr>
            </a:lvl2pPr>
            <a:lvl3pPr marL="0" indent="0" algn="l" defTabSz="914400" rtl="0" eaLnBrk="1" latinLnBrk="0" hangingPunct="1">
              <a:lnSpc>
                <a:spcPct val="120000"/>
              </a:lnSpc>
              <a:spcBef>
                <a:spcPts val="0"/>
              </a:spcBef>
              <a:buFont typeface="Arial" panose="020B0604020202020204" pitchFamily="34" charset="0"/>
              <a:buChar char="•"/>
              <a:defRPr lang="fr-FR" sz="1400" kern="1200" spc="100" baseline="0" smtClean="0">
                <a:solidFill>
                  <a:schemeClr val="accent6"/>
                </a:solidFill>
                <a:latin typeface="+mn-lt"/>
                <a:ea typeface="+mn-ea"/>
                <a:cs typeface="+mn-cs"/>
              </a:defRPr>
            </a:lvl3pPr>
            <a:lvl4pPr marL="0" indent="0" algn="l" defTabSz="914400" rtl="0" eaLnBrk="1" latinLnBrk="0" hangingPunct="1">
              <a:lnSpc>
                <a:spcPct val="120000"/>
              </a:lnSpc>
              <a:spcBef>
                <a:spcPts val="0"/>
              </a:spcBef>
              <a:buFont typeface="Arial" panose="020B0604020202020204" pitchFamily="34" charset="0"/>
              <a:buChar char="•"/>
              <a:defRPr lang="fr-FR" sz="1400" kern="1200" spc="100" baseline="0" smtClean="0">
                <a:solidFill>
                  <a:schemeClr val="accent6"/>
                </a:solidFill>
                <a:latin typeface="+mn-lt"/>
                <a:ea typeface="+mn-ea"/>
                <a:cs typeface="+mn-cs"/>
              </a:defRPr>
            </a:lvl4pPr>
            <a:lvl5pPr marL="0" indent="0" algn="l" defTabSz="914400" rtl="0" eaLnBrk="1" latinLnBrk="0" hangingPunct="1">
              <a:lnSpc>
                <a:spcPct val="120000"/>
              </a:lnSpc>
              <a:spcBef>
                <a:spcPts val="0"/>
              </a:spcBef>
              <a:buFont typeface="Arial" panose="020B0604020202020204" pitchFamily="34" charset="0"/>
              <a:buChar char="•"/>
              <a:defRPr lang="en-US" sz="1400" kern="1200" spc="100" baseline="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GB" b="1"/>
              <a:t>WHO is paying for WEEE Management?	</a:t>
            </a:r>
            <a:r>
              <a:rPr lang="en-GB"/>
              <a:t>			</a:t>
            </a:r>
            <a:r>
              <a:rPr lang="en-GB" b="1">
                <a:solidFill>
                  <a:schemeClr val="tx1"/>
                </a:solidFill>
              </a:rPr>
              <a:t>(political decision)</a:t>
            </a:r>
          </a:p>
          <a:p>
            <a:pPr marL="342900" indent="-342900">
              <a:buFont typeface="+mj-lt"/>
              <a:buAutoNum type="alphaLcPeriod"/>
            </a:pPr>
            <a:r>
              <a:rPr lang="en-GB"/>
              <a:t>Tax-payers (residual, as long as legislation is being deployed)</a:t>
            </a:r>
          </a:p>
          <a:p>
            <a:pPr marL="342900" indent="-342900">
              <a:buFont typeface="+mj-lt"/>
              <a:buAutoNum type="alphaLcPeriod"/>
            </a:pPr>
            <a:r>
              <a:rPr lang="en-GB"/>
              <a:t>Consumers (e.g. California, upon purchase product)</a:t>
            </a:r>
          </a:p>
          <a:p>
            <a:pPr marL="342900" indent="-342900">
              <a:buFont typeface="+mj-lt"/>
              <a:buAutoNum type="alphaLcPeriod"/>
            </a:pPr>
            <a:r>
              <a:rPr lang="en-GB"/>
              <a:t>Waste holders (e.g. Japan, or non-household streams in EU)</a:t>
            </a:r>
          </a:p>
          <a:p>
            <a:pPr marL="342900" indent="-342900">
              <a:buFont typeface="+mj-lt"/>
              <a:buAutoNum type="alphaLcPeriod"/>
            </a:pPr>
            <a:r>
              <a:rPr lang="en-GB"/>
              <a:t>Producers (Extended Producer Responsibility , 98% of policy bills…), </a:t>
            </a:r>
          </a:p>
          <a:p>
            <a:endParaRPr lang="en-GB"/>
          </a:p>
          <a:p>
            <a:pPr marL="342900" indent="-342900">
              <a:buFont typeface="+mj-lt"/>
              <a:buAutoNum type="arabicPeriod" startAt="2"/>
            </a:pPr>
            <a:r>
              <a:rPr lang="en-GB" b="1"/>
              <a:t>TO WHOM?</a:t>
            </a:r>
            <a:r>
              <a:rPr lang="en-GB"/>
              <a:t>							</a:t>
            </a:r>
            <a:r>
              <a:rPr lang="en-GB" b="1">
                <a:solidFill>
                  <a:schemeClr val="tx1"/>
                </a:solidFill>
              </a:rPr>
              <a:t>(political)</a:t>
            </a:r>
          </a:p>
          <a:p>
            <a:pPr marL="342900" indent="-342900">
              <a:buFont typeface="+mj-lt"/>
              <a:buAutoNum type="alphaLcPeriod"/>
            </a:pPr>
            <a:r>
              <a:rPr lang="en-GB"/>
              <a:t>State-controlled, monopolistic body - under ministry, or dedicated entity (</a:t>
            </a:r>
            <a:r>
              <a:rPr lang="en-GB" err="1"/>
              <a:t>f.i</a:t>
            </a:r>
            <a:r>
              <a:rPr lang="en-GB"/>
              <a:t>. California) - or ad-hoc created (</a:t>
            </a:r>
            <a:r>
              <a:rPr lang="en-GB" err="1"/>
              <a:t>f.i</a:t>
            </a:r>
            <a:r>
              <a:rPr lang="en-GB"/>
              <a:t>. Mauritius)</a:t>
            </a:r>
          </a:p>
          <a:p>
            <a:pPr marL="342900" indent="-342900">
              <a:buFont typeface="+mj-lt"/>
              <a:buAutoNum type="alphaLcPeriod"/>
            </a:pPr>
            <a:r>
              <a:rPr lang="en-GB"/>
              <a:t>Compliance Schemes, to be set-up by Producers (having the responsibility to comply)</a:t>
            </a:r>
          </a:p>
          <a:p>
            <a:endParaRPr lang="en-GB"/>
          </a:p>
          <a:p>
            <a:pPr marL="342900" indent="-342900">
              <a:buFont typeface="+mj-lt"/>
              <a:buAutoNum type="arabicPeriod" startAt="3"/>
            </a:pPr>
            <a:r>
              <a:rPr lang="en-GB" b="1"/>
              <a:t>TECHNICALITIES on how fees are collected</a:t>
            </a:r>
            <a:r>
              <a:rPr lang="en-GB"/>
              <a:t>				</a:t>
            </a:r>
            <a:r>
              <a:rPr lang="en-GB" b="1">
                <a:solidFill>
                  <a:schemeClr val="tx1"/>
                </a:solidFill>
              </a:rPr>
              <a:t>(technical)</a:t>
            </a:r>
          </a:p>
          <a:p>
            <a:r>
              <a:rPr lang="en-GB"/>
              <a:t>When importing products, when waste is managed,…</a:t>
            </a:r>
          </a:p>
          <a:p>
            <a:r>
              <a:rPr lang="en-GB"/>
              <a:t>Upon import, once a year, once a month,…</a:t>
            </a:r>
          </a:p>
          <a:p>
            <a:endParaRPr lang="en-GB"/>
          </a:p>
          <a:p>
            <a:pPr marL="342900" indent="-342900">
              <a:buFont typeface="+mj-lt"/>
              <a:buAutoNum type="arabicPeriod" startAt="4"/>
            </a:pPr>
            <a:r>
              <a:rPr lang="en-GB" b="1"/>
              <a:t>HOW MUCH?	</a:t>
            </a:r>
            <a:r>
              <a:rPr lang="en-GB"/>
              <a:t>						</a:t>
            </a:r>
            <a:r>
              <a:rPr lang="en-GB" b="1">
                <a:solidFill>
                  <a:schemeClr val="tx1"/>
                </a:solidFill>
              </a:rPr>
              <a:t>(technical + political)</a:t>
            </a:r>
          </a:p>
          <a:p>
            <a:endParaRPr lang="en-GB"/>
          </a:p>
          <a:p>
            <a:endParaRPr lang="en-GB"/>
          </a:p>
        </p:txBody>
      </p:sp>
    </p:spTree>
    <p:extLst>
      <p:ext uri="{BB962C8B-B14F-4D97-AF65-F5344CB8AC3E}">
        <p14:creationId xmlns:p14="http://schemas.microsoft.com/office/powerpoint/2010/main" val="253620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48BD94-1249-1630-6D7E-002D39FB5EEE}"/>
              </a:ext>
            </a:extLst>
          </p:cNvPr>
          <p:cNvSpPr>
            <a:spLocks noGrp="1"/>
          </p:cNvSpPr>
          <p:nvPr>
            <p:ph type="body" sz="quarter" idx="10"/>
          </p:nvPr>
        </p:nvSpPr>
        <p:spPr/>
        <p:txBody>
          <a:bodyPr/>
          <a:lstStyle/>
          <a:p>
            <a:r>
              <a:rPr lang="en-GB"/>
              <a:t>How to calculate operations costs and budgeting </a:t>
            </a:r>
          </a:p>
        </p:txBody>
      </p:sp>
      <p:sp>
        <p:nvSpPr>
          <p:cNvPr id="3" name="Text Placeholder 2">
            <a:extLst>
              <a:ext uri="{FF2B5EF4-FFF2-40B4-BE49-F238E27FC236}">
                <a16:creationId xmlns:a16="http://schemas.microsoft.com/office/drawing/2014/main" id="{7EBBCE36-23BB-8328-6756-0B2D56C869BE}"/>
              </a:ext>
            </a:extLst>
          </p:cNvPr>
          <p:cNvSpPr>
            <a:spLocks noGrp="1"/>
          </p:cNvSpPr>
          <p:nvPr>
            <p:ph type="body" sz="quarter" idx="11"/>
          </p:nvPr>
        </p:nvSpPr>
        <p:spPr/>
        <p:txBody>
          <a:bodyPr/>
          <a:lstStyle/>
          <a:p>
            <a:r>
              <a:rPr lang="en-GB"/>
              <a:t>How much to pay? A 7 steps guide</a:t>
            </a:r>
          </a:p>
        </p:txBody>
      </p:sp>
      <p:sp>
        <p:nvSpPr>
          <p:cNvPr id="4" name="Text Placeholder 3">
            <a:extLst>
              <a:ext uri="{FF2B5EF4-FFF2-40B4-BE49-F238E27FC236}">
                <a16:creationId xmlns:a16="http://schemas.microsoft.com/office/drawing/2014/main" id="{A02F4769-477A-2E24-2FA8-1200A11D8202}"/>
              </a:ext>
            </a:extLst>
          </p:cNvPr>
          <p:cNvSpPr>
            <a:spLocks noGrp="1"/>
          </p:cNvSpPr>
          <p:nvPr>
            <p:ph type="body" sz="quarter" idx="12"/>
          </p:nvPr>
        </p:nvSpPr>
        <p:spPr>
          <a:xfrm>
            <a:off x="434976" y="1444752"/>
            <a:ext cx="10254045" cy="4412329"/>
          </a:xfrm>
        </p:spPr>
        <p:txBody>
          <a:bodyPr/>
          <a:lstStyle/>
          <a:p>
            <a:pPr marL="457200" indent="-457200">
              <a:buFont typeface="+mj-lt"/>
              <a:buAutoNum type="arabicPeriod"/>
            </a:pPr>
            <a:r>
              <a:rPr lang="en-GB" sz="1500"/>
              <a:t>Create the </a:t>
            </a:r>
            <a:r>
              <a:rPr lang="en-GB" sz="1500" b="1"/>
              <a:t>annual budget for operations </a:t>
            </a:r>
            <a:r>
              <a:rPr lang="en-GB" sz="1500"/>
              <a:t>(€/t): access to waste cost + collection cost + transport cost + treatment cost for each waste streams </a:t>
            </a:r>
            <a:r>
              <a:rPr lang="en-GB" sz="1500" b="1">
                <a:solidFill>
                  <a:schemeClr val="tx1"/>
                </a:solidFill>
              </a:rPr>
              <a:t>(technical + political)</a:t>
            </a:r>
          </a:p>
          <a:p>
            <a:pPr marL="799715" lvl="1" indent="-457200"/>
            <a:r>
              <a:rPr lang="en-GB" sz="1500"/>
              <a:t>political part is to discuss ”how are individual products clustered into streams?". Is "cross-financing", admitted or not?</a:t>
            </a:r>
            <a:endParaRPr lang="it-IT" sz="1500"/>
          </a:p>
          <a:p>
            <a:pPr marL="457200" indent="-457200">
              <a:buFont typeface="+mj-lt"/>
              <a:buAutoNum type="arabicPeriod"/>
            </a:pPr>
            <a:r>
              <a:rPr lang="en-GB" sz="1500"/>
              <a:t>Estimate the </a:t>
            </a:r>
            <a:r>
              <a:rPr lang="en-GB" sz="1500" b="1"/>
              <a:t>waste collected </a:t>
            </a:r>
            <a:r>
              <a:rPr lang="en-GB" sz="1500"/>
              <a:t>(t) </a:t>
            </a:r>
            <a:r>
              <a:rPr lang="en-GB" sz="1500" b="1">
                <a:solidFill>
                  <a:schemeClr val="tx1"/>
                </a:solidFill>
              </a:rPr>
              <a:t>(technical)</a:t>
            </a:r>
            <a:endParaRPr lang="it-IT" sz="1500" b="1">
              <a:solidFill>
                <a:schemeClr val="tx1"/>
              </a:solidFill>
            </a:endParaRPr>
          </a:p>
          <a:p>
            <a:pPr marL="457200" indent="-457200">
              <a:buFont typeface="+mj-lt"/>
              <a:buAutoNum type="arabicPeriod"/>
            </a:pPr>
            <a:r>
              <a:rPr lang="en-GB" sz="1500"/>
              <a:t>Calculate </a:t>
            </a:r>
            <a:r>
              <a:rPr lang="en-GB" sz="1500" b="1"/>
              <a:t>total annual cost for operations </a:t>
            </a:r>
            <a:r>
              <a:rPr lang="en-GB" sz="1500"/>
              <a:t>(€/year): technical cost for operations (#1) * expected quantities (#2) </a:t>
            </a:r>
            <a:r>
              <a:rPr lang="en-GB" sz="1500" b="1">
                <a:solidFill>
                  <a:schemeClr val="tx1"/>
                </a:solidFill>
              </a:rPr>
              <a:t>(technical)</a:t>
            </a:r>
            <a:endParaRPr lang="it-IT" sz="1500" b="1">
              <a:solidFill>
                <a:schemeClr val="tx1"/>
              </a:solidFill>
            </a:endParaRPr>
          </a:p>
          <a:p>
            <a:pPr marL="457200" indent="-457200">
              <a:buFont typeface="+mj-lt"/>
              <a:buAutoNum type="arabicPeriod"/>
            </a:pPr>
            <a:r>
              <a:rPr lang="en-GB" sz="1500"/>
              <a:t>Calculate the </a:t>
            </a:r>
            <a:r>
              <a:rPr lang="en-GB" sz="1500" b="1"/>
              <a:t>OH for set-up and running of Compliance Scheme</a:t>
            </a:r>
            <a:r>
              <a:rPr lang="en-GB" sz="1500"/>
              <a:t>. </a:t>
            </a:r>
            <a:r>
              <a:rPr lang="en-GB" sz="1500" b="1">
                <a:solidFill>
                  <a:schemeClr val="tx1"/>
                </a:solidFill>
              </a:rPr>
              <a:t>(technical)</a:t>
            </a:r>
            <a:endParaRPr lang="it-IT" sz="1500" b="1">
              <a:solidFill>
                <a:schemeClr val="tx1"/>
              </a:solidFill>
            </a:endParaRPr>
          </a:p>
          <a:p>
            <a:pPr marL="457200" indent="-457200">
              <a:buFont typeface="+mj-lt"/>
              <a:buAutoNum type="arabicPeriod"/>
            </a:pPr>
            <a:r>
              <a:rPr lang="en-GB" sz="1500"/>
              <a:t>Calculate </a:t>
            </a:r>
            <a:r>
              <a:rPr lang="en-GB" sz="1500" b="1"/>
              <a:t>Total annual costs: Total costs for operations </a:t>
            </a:r>
            <a:r>
              <a:rPr lang="en-GB" sz="1500"/>
              <a:t>(#3) + </a:t>
            </a:r>
            <a:r>
              <a:rPr lang="en-GB" sz="1500" b="1"/>
              <a:t>OH for waste stream </a:t>
            </a:r>
            <a:r>
              <a:rPr lang="en-GB" sz="1500"/>
              <a:t>(#4) </a:t>
            </a:r>
            <a:r>
              <a:rPr lang="en-GB" sz="1500" b="1">
                <a:solidFill>
                  <a:schemeClr val="tx1"/>
                </a:solidFill>
              </a:rPr>
              <a:t>(technical)</a:t>
            </a:r>
            <a:endParaRPr lang="it-IT" sz="1500" b="1">
              <a:solidFill>
                <a:schemeClr val="tx1"/>
              </a:solidFill>
            </a:endParaRPr>
          </a:p>
          <a:p>
            <a:pPr marL="457200" indent="-457200">
              <a:buFont typeface="+mj-lt"/>
              <a:buAutoNum type="arabicPeriod"/>
            </a:pPr>
            <a:r>
              <a:rPr lang="en-GB" sz="1500" b="1"/>
              <a:t>Allocate the Total Costs </a:t>
            </a:r>
            <a:r>
              <a:rPr lang="en-GB" sz="1500"/>
              <a:t>(#5)to the </a:t>
            </a:r>
            <a:r>
              <a:rPr lang="en-GB" sz="1500" b="1"/>
              <a:t>Producers</a:t>
            </a:r>
            <a:r>
              <a:rPr lang="en-GB" sz="1500"/>
              <a:t> </a:t>
            </a:r>
            <a:r>
              <a:rPr lang="en-GB" sz="1500" b="1">
                <a:solidFill>
                  <a:schemeClr val="tx1"/>
                </a:solidFill>
              </a:rPr>
              <a:t>(technical + political)</a:t>
            </a:r>
          </a:p>
          <a:p>
            <a:pPr marL="799715" lvl="1" indent="-457200">
              <a:buFont typeface="Arial" charset="0"/>
              <a:buChar char="•"/>
            </a:pPr>
            <a:r>
              <a:rPr lang="en-GB" sz="1500"/>
              <a:t>Political decision is whether you decide to allocate costs equally to products in the same waste stream or using different algorithms. </a:t>
            </a:r>
          </a:p>
          <a:p>
            <a:pPr marL="799715" lvl="1" indent="-457200">
              <a:buFont typeface="Arial" charset="0"/>
              <a:buChar char="•"/>
            </a:pPr>
            <a:r>
              <a:rPr lang="en-GB" sz="1500"/>
              <a:t>Impact is on cross-financing.</a:t>
            </a:r>
          </a:p>
          <a:p>
            <a:pPr marL="457200" indent="-457200">
              <a:buFont typeface="+mj-lt"/>
              <a:buAutoNum type="arabicPeriod"/>
            </a:pPr>
            <a:r>
              <a:rPr lang="en-GB" sz="1500"/>
              <a:t>Decide the revision timeframe </a:t>
            </a:r>
            <a:r>
              <a:rPr lang="en-GB" sz="1500" b="1">
                <a:solidFill>
                  <a:schemeClr val="tx1"/>
                </a:solidFill>
              </a:rPr>
              <a:t>(political)</a:t>
            </a:r>
            <a:endParaRPr lang="en-GB" sz="1500">
              <a:solidFill>
                <a:schemeClr val="tx1"/>
              </a:solidFill>
            </a:endParaRPr>
          </a:p>
        </p:txBody>
      </p:sp>
      <p:sp>
        <p:nvSpPr>
          <p:cNvPr id="5" name="Action Button: Information 4">
            <a:hlinkClick r:id="" action="ppaction://hlinkshowjump?jump=nextslide" highlightClick="1"/>
            <a:extLst>
              <a:ext uri="{FF2B5EF4-FFF2-40B4-BE49-F238E27FC236}">
                <a16:creationId xmlns:a16="http://schemas.microsoft.com/office/drawing/2014/main" id="{7AE35F9F-DD8B-B2CF-AA75-ECD4216A040B}"/>
              </a:ext>
            </a:extLst>
          </p:cNvPr>
          <p:cNvSpPr/>
          <p:nvPr/>
        </p:nvSpPr>
        <p:spPr>
          <a:xfrm>
            <a:off x="11129963" y="1444752"/>
            <a:ext cx="314325" cy="314325"/>
          </a:xfrm>
          <a:prstGeom prst="actionButtonInformati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6" name="Action Button: Information 5">
            <a:hlinkClick r:id="" action="ppaction://noaction" highlightClick="1"/>
            <a:extLst>
              <a:ext uri="{FF2B5EF4-FFF2-40B4-BE49-F238E27FC236}">
                <a16:creationId xmlns:a16="http://schemas.microsoft.com/office/drawing/2014/main" id="{67FDC346-B269-AA27-A4B1-FC385303C099}"/>
              </a:ext>
            </a:extLst>
          </p:cNvPr>
          <p:cNvSpPr/>
          <p:nvPr/>
        </p:nvSpPr>
        <p:spPr>
          <a:xfrm>
            <a:off x="11129962" y="2482977"/>
            <a:ext cx="314325" cy="314325"/>
          </a:xfrm>
          <a:prstGeom prst="actionButtonInformati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7" name="Action Button: Information 6">
            <a:hlinkClick r:id="" action="ppaction://noaction" highlightClick="1"/>
            <a:extLst>
              <a:ext uri="{FF2B5EF4-FFF2-40B4-BE49-F238E27FC236}">
                <a16:creationId xmlns:a16="http://schemas.microsoft.com/office/drawing/2014/main" id="{AFBBF1D9-F15C-FCDA-40BC-B98DEB5853BD}"/>
              </a:ext>
            </a:extLst>
          </p:cNvPr>
          <p:cNvSpPr/>
          <p:nvPr/>
        </p:nvSpPr>
        <p:spPr>
          <a:xfrm>
            <a:off x="11129962" y="2843920"/>
            <a:ext cx="314325" cy="314325"/>
          </a:xfrm>
          <a:prstGeom prst="actionButtonInformati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8" name="Action Button: Information 7">
            <a:hlinkClick r:id="" action="ppaction://noaction" highlightClick="1"/>
            <a:extLst>
              <a:ext uri="{FF2B5EF4-FFF2-40B4-BE49-F238E27FC236}">
                <a16:creationId xmlns:a16="http://schemas.microsoft.com/office/drawing/2014/main" id="{506E3C8B-C06E-F257-EA4D-A49337BBD383}"/>
              </a:ext>
            </a:extLst>
          </p:cNvPr>
          <p:cNvSpPr/>
          <p:nvPr/>
        </p:nvSpPr>
        <p:spPr>
          <a:xfrm>
            <a:off x="11129962" y="3336591"/>
            <a:ext cx="314325" cy="314325"/>
          </a:xfrm>
          <a:prstGeom prst="actionButtonInformati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9" name="Action Button: Information 8">
            <a:hlinkClick r:id="" action="ppaction://noaction" highlightClick="1"/>
            <a:extLst>
              <a:ext uri="{FF2B5EF4-FFF2-40B4-BE49-F238E27FC236}">
                <a16:creationId xmlns:a16="http://schemas.microsoft.com/office/drawing/2014/main" id="{7BDB4DD6-A5A4-9798-A567-09B2651C6F65}"/>
              </a:ext>
            </a:extLst>
          </p:cNvPr>
          <p:cNvSpPr/>
          <p:nvPr/>
        </p:nvSpPr>
        <p:spPr>
          <a:xfrm>
            <a:off x="11129962" y="3724983"/>
            <a:ext cx="314325" cy="314325"/>
          </a:xfrm>
          <a:prstGeom prst="actionButtonInformati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0" name="Action Button: Information 9">
            <a:hlinkClick r:id="" action="ppaction://noaction" highlightClick="1"/>
            <a:extLst>
              <a:ext uri="{FF2B5EF4-FFF2-40B4-BE49-F238E27FC236}">
                <a16:creationId xmlns:a16="http://schemas.microsoft.com/office/drawing/2014/main" id="{750CFFB1-9120-3DA6-7D39-5D8C07F76FE8}"/>
              </a:ext>
            </a:extLst>
          </p:cNvPr>
          <p:cNvSpPr/>
          <p:nvPr/>
        </p:nvSpPr>
        <p:spPr>
          <a:xfrm>
            <a:off x="11129962" y="4234570"/>
            <a:ext cx="314325" cy="314325"/>
          </a:xfrm>
          <a:prstGeom prst="actionButtonInformati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
        <p:nvSpPr>
          <p:cNvPr id="11" name="Action Button: Information 10">
            <a:hlinkClick r:id="" action="ppaction://noaction" highlightClick="1"/>
            <a:extLst>
              <a:ext uri="{FF2B5EF4-FFF2-40B4-BE49-F238E27FC236}">
                <a16:creationId xmlns:a16="http://schemas.microsoft.com/office/drawing/2014/main" id="{C7ACEC40-F183-1D62-18FC-4BC60A19CF65}"/>
              </a:ext>
            </a:extLst>
          </p:cNvPr>
          <p:cNvSpPr/>
          <p:nvPr/>
        </p:nvSpPr>
        <p:spPr>
          <a:xfrm>
            <a:off x="11129961" y="5256085"/>
            <a:ext cx="314325" cy="314325"/>
          </a:xfrm>
          <a:prstGeom prst="actionButtonInformati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pc="100" baseline="0" err="1"/>
          </a:p>
        </p:txBody>
      </p:sp>
    </p:spTree>
    <p:extLst>
      <p:ext uri="{BB962C8B-B14F-4D97-AF65-F5344CB8AC3E}">
        <p14:creationId xmlns:p14="http://schemas.microsoft.com/office/powerpoint/2010/main" val="307497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44D49D-6BF5-3125-ED58-614FADD0B07A}"/>
              </a:ext>
            </a:extLst>
          </p:cNvPr>
          <p:cNvSpPr>
            <a:spLocks noGrp="1"/>
          </p:cNvSpPr>
          <p:nvPr>
            <p:ph type="body" sz="quarter" idx="10"/>
          </p:nvPr>
        </p:nvSpPr>
        <p:spPr/>
        <p:txBody>
          <a:bodyPr/>
          <a:lstStyle/>
          <a:p>
            <a:r>
              <a:rPr lang="en-GB"/>
              <a:t>How to calculate operations costs and budgeting </a:t>
            </a:r>
          </a:p>
        </p:txBody>
      </p:sp>
      <p:sp>
        <p:nvSpPr>
          <p:cNvPr id="3" name="Text Placeholder 2">
            <a:extLst>
              <a:ext uri="{FF2B5EF4-FFF2-40B4-BE49-F238E27FC236}">
                <a16:creationId xmlns:a16="http://schemas.microsoft.com/office/drawing/2014/main" id="{80595E0A-CE94-719B-3177-9E2FA0B3F891}"/>
              </a:ext>
            </a:extLst>
          </p:cNvPr>
          <p:cNvSpPr>
            <a:spLocks noGrp="1"/>
          </p:cNvSpPr>
          <p:nvPr>
            <p:ph type="body" sz="quarter" idx="11"/>
          </p:nvPr>
        </p:nvSpPr>
        <p:spPr/>
        <p:txBody>
          <a:bodyPr/>
          <a:lstStyle/>
          <a:p>
            <a:r>
              <a:rPr lang="en-GB"/>
              <a:t>Key take-home messages</a:t>
            </a:r>
          </a:p>
        </p:txBody>
      </p:sp>
      <p:sp>
        <p:nvSpPr>
          <p:cNvPr id="4" name="Text Placeholder 3">
            <a:extLst>
              <a:ext uri="{FF2B5EF4-FFF2-40B4-BE49-F238E27FC236}">
                <a16:creationId xmlns:a16="http://schemas.microsoft.com/office/drawing/2014/main" id="{48D256BE-41AE-391C-F9FD-EC319F00BAEC}"/>
              </a:ext>
            </a:extLst>
          </p:cNvPr>
          <p:cNvSpPr>
            <a:spLocks noGrp="1"/>
          </p:cNvSpPr>
          <p:nvPr>
            <p:ph type="body" sz="quarter" idx="12"/>
          </p:nvPr>
        </p:nvSpPr>
        <p:spPr/>
        <p:txBody>
          <a:bodyPr/>
          <a:lstStyle/>
          <a:p>
            <a:pPr marL="457200" indent="-457200">
              <a:buFont typeface="+mj-lt"/>
              <a:buAutoNum type="arabicPeriod"/>
            </a:pPr>
            <a:r>
              <a:rPr lang="en-GB" b="1"/>
              <a:t>Do not pretend to make it right on paper: learn by doing</a:t>
            </a:r>
          </a:p>
          <a:p>
            <a:pPr marL="799715" lvl="1" indent="-457200"/>
            <a:endParaRPr lang="en-GB"/>
          </a:p>
          <a:p>
            <a:pPr marL="799715" lvl="1" indent="-457200"/>
            <a:r>
              <a:rPr lang="en-GB"/>
              <a:t>Do not be afraid of mistakes: for sure after one year you will know much more!</a:t>
            </a:r>
          </a:p>
          <a:p>
            <a:pPr marL="799715" lvl="1" indent="-457200"/>
            <a:endParaRPr lang="en-GB"/>
          </a:p>
          <a:p>
            <a:pPr marL="799715" lvl="1" indent="-457200"/>
            <a:r>
              <a:rPr lang="en-GB"/>
              <a:t>It’s easier to change (also legislation) with data derived from practice</a:t>
            </a:r>
          </a:p>
          <a:p>
            <a:pPr marL="457200" indent="-457200">
              <a:buFont typeface="+mj-lt"/>
              <a:buAutoNum type="arabicPeriod"/>
            </a:pPr>
            <a:endParaRPr lang="en-GB"/>
          </a:p>
          <a:p>
            <a:pPr marL="457200" indent="-457200">
              <a:buFont typeface="+mj-lt"/>
              <a:buAutoNum type="arabicPeriod"/>
            </a:pPr>
            <a:r>
              <a:rPr lang="en-GB" b="1"/>
              <a:t>Keep as much flexibility as possible, particularly on financing</a:t>
            </a:r>
          </a:p>
          <a:p>
            <a:pPr marL="457200" indent="-457200">
              <a:buFont typeface="+mj-lt"/>
              <a:buAutoNum type="arabicPeriod"/>
            </a:pPr>
            <a:endParaRPr lang="en-GB"/>
          </a:p>
          <a:p>
            <a:pPr marL="799715" lvl="1" indent="-457200"/>
            <a:r>
              <a:rPr lang="en-GB"/>
              <a:t>In EU costs changed radically over the last 10 years</a:t>
            </a:r>
          </a:p>
          <a:p>
            <a:pPr marL="799715" lvl="1" indent="-457200"/>
            <a:endParaRPr lang="en-GB"/>
          </a:p>
          <a:p>
            <a:pPr marL="799715" lvl="1" indent="-457200"/>
            <a:r>
              <a:rPr lang="en-GB"/>
              <a:t>Areas where you need to invest today, ad different from areas where you need to invest tomorrow!</a:t>
            </a:r>
          </a:p>
          <a:p>
            <a:pPr marL="457200" indent="-457200">
              <a:buFont typeface="+mj-lt"/>
              <a:buAutoNum type="arabicPeriod"/>
            </a:pPr>
            <a:endParaRPr lang="en-GB"/>
          </a:p>
          <a:p>
            <a:pPr marL="457200" indent="-457200">
              <a:buFont typeface="+mj-lt"/>
              <a:buAutoNum type="arabicPeriod"/>
            </a:pPr>
            <a:r>
              <a:rPr lang="en-GB" b="1"/>
              <a:t>Create platform to discuss progresses and updates</a:t>
            </a:r>
          </a:p>
          <a:p>
            <a:pPr marL="457200" indent="-457200">
              <a:buFont typeface="+mj-lt"/>
              <a:buAutoNum type="arabicPeriod"/>
            </a:pPr>
            <a:endParaRPr lang="en-GB"/>
          </a:p>
          <a:p>
            <a:pPr marL="799715" lvl="1" indent="-457200"/>
            <a:r>
              <a:rPr lang="en-GB"/>
              <a:t>At least monthly technical and political committees to review progresses in implementation.</a:t>
            </a:r>
          </a:p>
          <a:p>
            <a:pPr marL="457200" indent="-457200">
              <a:buFont typeface="+mj-lt"/>
              <a:buAutoNum type="arabicPeriod"/>
            </a:pPr>
            <a:endParaRPr lang="en-GB"/>
          </a:p>
          <a:p>
            <a:endParaRPr lang="en-GB"/>
          </a:p>
        </p:txBody>
      </p:sp>
    </p:spTree>
    <p:extLst>
      <p:ext uri="{BB962C8B-B14F-4D97-AF65-F5344CB8AC3E}">
        <p14:creationId xmlns:p14="http://schemas.microsoft.com/office/powerpoint/2010/main" val="69215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SS+">
  <a:themeElements>
    <a:clrScheme name="DSS+">
      <a:dk1>
        <a:srgbClr val="DA2128"/>
      </a:dk1>
      <a:lt1>
        <a:srgbClr val="FFFFFF"/>
      </a:lt1>
      <a:dk2>
        <a:srgbClr val="191A37"/>
      </a:dk2>
      <a:lt2>
        <a:srgbClr val="F2F2F2"/>
      </a:lt2>
      <a:accent1>
        <a:srgbClr val="DA2128"/>
      </a:accent1>
      <a:accent2>
        <a:srgbClr val="191A37"/>
      </a:accent2>
      <a:accent3>
        <a:srgbClr val="9D9FA2"/>
      </a:accent3>
      <a:accent4>
        <a:srgbClr val="DCDDDE"/>
      </a:accent4>
      <a:accent5>
        <a:srgbClr val="E56045"/>
      </a:accent5>
      <a:accent6>
        <a:srgbClr val="453D56"/>
      </a:accent6>
      <a:hlink>
        <a:srgbClr val="DA2128"/>
      </a:hlink>
      <a:folHlink>
        <a:srgbClr val="191A37"/>
      </a:folHlink>
    </a:clrScheme>
    <a:fontScheme name="DS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20000"/>
          </a:lnSpc>
          <a:defRPr spc="100" baseline="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0" rIns="72000" bIns="0" rtlCol="0">
        <a:noAutofit/>
      </a:bodyPr>
      <a:lstStyle>
        <a:defPPr algn="l">
          <a:lnSpc>
            <a:spcPct val="120000"/>
          </a:lnSpc>
          <a:defRPr sz="1400" spc="100" baseline="0" dirty="0" err="1" smtClean="0">
            <a:solidFill>
              <a:schemeClr val="tx2"/>
            </a:solidFill>
          </a:defRPr>
        </a:defPPr>
      </a:lstStyle>
    </a:txDef>
  </a:objectDefaults>
  <a:extraClrSchemeLst/>
  <a:extLst>
    <a:ext uri="{05A4C25C-085E-4340-85A3-A5531E510DB2}">
      <thm15:themeFamily xmlns:thm15="http://schemas.microsoft.com/office/thememl/2012/main" name="Presentation1" id="{0DC64447-3AF6-4E23-8115-3628F16CC881}" vid="{B8559037-443B-4C7A-A042-F066003DB561}"/>
    </a:ext>
  </a:extLst>
</a:theme>
</file>

<file path=ppt/theme/theme2.xml><?xml version="1.0" encoding="utf-8"?>
<a:theme xmlns:a="http://schemas.openxmlformats.org/drawingml/2006/main" name="DuPont Sustainable Solutions">
  <a:themeElements>
    <a:clrScheme name="DSS+">
      <a:dk1>
        <a:srgbClr val="DA2128"/>
      </a:dk1>
      <a:lt1>
        <a:srgbClr val="FFFFFF"/>
      </a:lt1>
      <a:dk2>
        <a:srgbClr val="191A37"/>
      </a:dk2>
      <a:lt2>
        <a:srgbClr val="F2F2F2"/>
      </a:lt2>
      <a:accent1>
        <a:srgbClr val="DA2128"/>
      </a:accent1>
      <a:accent2>
        <a:srgbClr val="191A37"/>
      </a:accent2>
      <a:accent3>
        <a:srgbClr val="9D9FA2"/>
      </a:accent3>
      <a:accent4>
        <a:srgbClr val="DCDDDE"/>
      </a:accent4>
      <a:accent5>
        <a:srgbClr val="E56045"/>
      </a:accent5>
      <a:accent6>
        <a:srgbClr val="453D56"/>
      </a:accent6>
      <a:hlink>
        <a:srgbClr val="DA2128"/>
      </a:hlink>
      <a:folHlink>
        <a:srgbClr val="191A37"/>
      </a:folHlink>
    </a:clrScheme>
    <a:fontScheme name="DS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20000"/>
          </a:lnSpc>
          <a:defRPr spc="100" baseline="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0" rIns="72000" bIns="0" rtlCol="0">
        <a:noAutofit/>
      </a:bodyPr>
      <a:lstStyle>
        <a:defPPr algn="l">
          <a:lnSpc>
            <a:spcPct val="120000"/>
          </a:lnSpc>
          <a:defRPr sz="1400" spc="100" baseline="0" dirty="0" err="1" smtClean="0">
            <a:solidFill>
              <a:schemeClr val="tx2"/>
            </a:solidFill>
          </a:defRPr>
        </a:defPPr>
      </a:lstStyle>
    </a:txDef>
  </a:objectDefaults>
  <a:extraClrSchemeLst/>
  <a:extLst>
    <a:ext uri="{05A4C25C-085E-4340-85A3-A5531E510DB2}">
      <thm15:themeFamily xmlns:thm15="http://schemas.microsoft.com/office/thememl/2012/main" name="Presentation1" id="{0DC64447-3AF6-4E23-8115-3628F16CC881}" vid="{B8559037-443B-4C7A-A042-F066003DB5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536B3441390444BB017249CF8E4D03A" ma:contentTypeVersion="14" ma:contentTypeDescription="Creare un nuovo documento." ma:contentTypeScope="" ma:versionID="e0c880e769c07a37082c41fbb8d3fe7b">
  <xsd:schema xmlns:xsd="http://www.w3.org/2001/XMLSchema" xmlns:xs="http://www.w3.org/2001/XMLSchema" xmlns:p="http://schemas.microsoft.com/office/2006/metadata/properties" xmlns:ns2="8c9b94f5-d33b-4f14-8c6e-ff548409f741" xmlns:ns3="f7b4e600-5aa8-4ef4-a922-4233038643a5" targetNamespace="http://schemas.microsoft.com/office/2006/metadata/properties" ma:root="true" ma:fieldsID="93b0ab7347ef4412f2307513d3c64a49" ns2:_="" ns3:_="">
    <xsd:import namespace="8c9b94f5-d33b-4f14-8c6e-ff548409f741"/>
    <xsd:import namespace="f7b4e600-5aa8-4ef4-a922-4233038643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b94f5-d33b-4f14-8c6e-ff548409f7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Tag immagine" ma:readOnly="false" ma:fieldId="{5cf76f15-5ced-4ddc-b409-7134ff3c332f}" ma:taxonomyMulti="true" ma:sspId="74700b14-5bd2-4554-b4eb-4c601d9b4c1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b4e600-5aa8-4ef4-a922-4233038643a5"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7b4e600-5aa8-4ef4-a922-4233038643a5">
      <UserInfo>
        <DisplayName/>
        <AccountId xsi:nil="true"/>
        <AccountType/>
      </UserInfo>
    </SharedWithUsers>
    <lcf76f155ced4ddcb4097134ff3c332f xmlns="8c9b94f5-d33b-4f14-8c6e-ff548409f7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C38950-49D3-4FC1-8611-5444B539A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9b94f5-d33b-4f14-8c6e-ff548409f741"/>
    <ds:schemaRef ds:uri="f7b4e600-5aa8-4ef4-a922-4233038643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D54463-D489-4F77-A71B-B6C3B2057992}">
  <ds:schemaRefs>
    <ds:schemaRef ds:uri="http://www.w3.org/XML/1998/namespace"/>
    <ds:schemaRef ds:uri="http://schemas.microsoft.com/office/2006/documentManagement/types"/>
    <ds:schemaRef ds:uri="http://schemas.openxmlformats.org/package/2006/metadata/core-properties"/>
    <ds:schemaRef ds:uri="8c9b94f5-d33b-4f14-8c6e-ff548409f741"/>
    <ds:schemaRef ds:uri="http://purl.org/dc/terms/"/>
    <ds:schemaRef ds:uri="http://purl.org/dc/elements/1.1/"/>
    <ds:schemaRef ds:uri="http://schemas.microsoft.com/office/2006/metadata/properties"/>
    <ds:schemaRef ds:uri="http://schemas.microsoft.com/office/infopath/2007/PartnerControls"/>
    <ds:schemaRef ds:uri="f7b4e600-5aa8-4ef4-a922-4233038643a5"/>
    <ds:schemaRef ds:uri="http://purl.org/dc/dcmitype/"/>
  </ds:schemaRefs>
</ds:datastoreItem>
</file>

<file path=customXml/itemProps3.xml><?xml version="1.0" encoding="utf-8"?>
<ds:datastoreItem xmlns:ds="http://schemas.openxmlformats.org/officeDocument/2006/customXml" ds:itemID="{3F95ECAB-84DE-4E69-9C08-DF559C021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DSS_Template</Template>
  <TotalTime>50</TotalTime>
  <Words>1154</Words>
  <Application>Microsoft Macintosh PowerPoint</Application>
  <PresentationFormat>Widescreen</PresentationFormat>
  <Paragraphs>156</Paragraphs>
  <Slides>10</Slides>
  <Notes>1</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10</vt:i4>
      </vt:variant>
    </vt:vector>
  </HeadingPairs>
  <TitlesOfParts>
    <vt:vector size="16" baseType="lpstr">
      <vt:lpstr>Arial</vt:lpstr>
      <vt:lpstr>Calibri</vt:lpstr>
      <vt:lpstr>Century Gothic</vt:lpstr>
      <vt:lpstr>ObjektivMk2</vt:lpstr>
      <vt:lpstr>DSS+</vt:lpstr>
      <vt:lpstr>DuPont Sustainable Solutions</vt:lpstr>
      <vt:lpstr>Is WEEE management really a challenge? Or are WE(EE) making it a challenge?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Sebastien Planche</dc:creator>
  <cp:keywords/>
  <dc:description/>
  <cp:lastModifiedBy>Federico Magalini</cp:lastModifiedBy>
  <cp:revision>5</cp:revision>
  <cp:lastPrinted>2019-05-17T19:54:52Z</cp:lastPrinted>
  <dcterms:created xsi:type="dcterms:W3CDTF">2021-02-16T03:57:44Z</dcterms:created>
  <dcterms:modified xsi:type="dcterms:W3CDTF">2024-03-08T12:37:33Z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0x010100F536B3441390444BB017249CF8E4D03A</vt:lpwstr>
  </property>
  <property fmtid="{D5CDD505-2E9C-101B-9397-08002B2CF9AE}" pid="3" name="Order">
    <vt:r8>6300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