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7"/>
  </p:notesMasterIdLst>
  <p:sldIdLst>
    <p:sldId id="256" r:id="rId3"/>
    <p:sldId id="326" r:id="rId4"/>
    <p:sldId id="343" r:id="rId5"/>
    <p:sldId id="282" r:id="rId6"/>
    <p:sldId id="344" r:id="rId7"/>
    <p:sldId id="327" r:id="rId8"/>
    <p:sldId id="338" r:id="rId9"/>
    <p:sldId id="340" r:id="rId10"/>
    <p:sldId id="341" r:id="rId11"/>
    <p:sldId id="339" r:id="rId12"/>
    <p:sldId id="342" r:id="rId13"/>
    <p:sldId id="334" r:id="rId14"/>
    <p:sldId id="345" r:id="rId15"/>
    <p:sldId id="290" r:id="rId16"/>
  </p:sldIdLst>
  <p:sldSz cx="9906000" cy="6858000" type="A4"/>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snapToObjects="1">
      <p:cViewPr>
        <p:scale>
          <a:sx n="67" d="100"/>
          <a:sy n="67" d="100"/>
        </p:scale>
        <p:origin x="1670" y="283"/>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00C5D-BCEB-4E1B-A7C2-8777DB53F3D8}"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NG"/>
        </a:p>
      </dgm:t>
    </dgm:pt>
    <dgm:pt modelId="{8BC99381-CBB1-4A15-BEBD-03E3C3BF641A}">
      <dgm:prSet phldrT="[Text]"/>
      <dgm:spPr/>
      <dgm:t>
        <a:bodyPr/>
        <a:lstStyle/>
        <a:p>
          <a:r>
            <a:rPr lang="en-GB" dirty="0"/>
            <a:t>ITU</a:t>
          </a:r>
          <a:endParaRPr lang="en-NG" dirty="0"/>
        </a:p>
      </dgm:t>
    </dgm:pt>
    <dgm:pt modelId="{45C4FEBD-6602-46A5-8BAE-BE2E3D10604A}" type="parTrans" cxnId="{DD102CB3-D0BB-4976-82DC-C68B4D71A70B}">
      <dgm:prSet/>
      <dgm:spPr/>
      <dgm:t>
        <a:bodyPr/>
        <a:lstStyle/>
        <a:p>
          <a:endParaRPr lang="en-NG"/>
        </a:p>
      </dgm:t>
    </dgm:pt>
    <dgm:pt modelId="{21E9EA84-6AD3-4062-9E79-00F0EDE11E88}" type="sibTrans" cxnId="{DD102CB3-D0BB-4976-82DC-C68B4D71A70B}">
      <dgm:prSet/>
      <dgm:spPr/>
      <dgm:t>
        <a:bodyPr/>
        <a:lstStyle/>
        <a:p>
          <a:endParaRPr lang="en-NG"/>
        </a:p>
      </dgm:t>
    </dgm:pt>
    <dgm:pt modelId="{931C22E9-B2D0-4FFE-A47A-187EC2DC6AC6}">
      <dgm:prSet phldrT="[Text]"/>
      <dgm:spPr/>
      <dgm:t>
        <a:bodyPr/>
        <a:lstStyle/>
        <a:p>
          <a:r>
            <a:rPr lang="en-GB" dirty="0"/>
            <a:t>International Telecommunications Union</a:t>
          </a:r>
          <a:endParaRPr lang="en-NG" dirty="0"/>
        </a:p>
      </dgm:t>
    </dgm:pt>
    <dgm:pt modelId="{23F1D998-BD3D-421C-91CA-E19A9B0970AB}" type="parTrans" cxnId="{7D775817-B697-4231-8037-EF3104FF5957}">
      <dgm:prSet/>
      <dgm:spPr/>
      <dgm:t>
        <a:bodyPr/>
        <a:lstStyle/>
        <a:p>
          <a:endParaRPr lang="en-NG"/>
        </a:p>
      </dgm:t>
    </dgm:pt>
    <dgm:pt modelId="{965395F9-D2FF-48FA-A696-7324DCFDEB6A}" type="sibTrans" cxnId="{7D775817-B697-4231-8037-EF3104FF5957}">
      <dgm:prSet/>
      <dgm:spPr/>
      <dgm:t>
        <a:bodyPr/>
        <a:lstStyle/>
        <a:p>
          <a:endParaRPr lang="en-NG"/>
        </a:p>
      </dgm:t>
    </dgm:pt>
    <dgm:pt modelId="{F0AF3358-867A-46AC-8579-6203DCB56992}">
      <dgm:prSet phldrT="[Text]"/>
      <dgm:spPr/>
      <dgm:t>
        <a:bodyPr/>
        <a:lstStyle/>
        <a:p>
          <a:r>
            <a:rPr lang="en-GB" dirty="0"/>
            <a:t>Makes Recommendations and Best regards </a:t>
          </a:r>
          <a:endParaRPr lang="en-NG" dirty="0"/>
        </a:p>
      </dgm:t>
    </dgm:pt>
    <dgm:pt modelId="{83B27731-7B14-404C-84F9-8637317339EC}" type="parTrans" cxnId="{10C1ABB7-A89D-40AE-B16F-81A238E6B02A}">
      <dgm:prSet/>
      <dgm:spPr/>
      <dgm:t>
        <a:bodyPr/>
        <a:lstStyle/>
        <a:p>
          <a:endParaRPr lang="en-NG"/>
        </a:p>
      </dgm:t>
    </dgm:pt>
    <dgm:pt modelId="{0D4C6770-D9B0-4F25-A915-052118F5FE7D}" type="sibTrans" cxnId="{10C1ABB7-A89D-40AE-B16F-81A238E6B02A}">
      <dgm:prSet/>
      <dgm:spPr/>
      <dgm:t>
        <a:bodyPr/>
        <a:lstStyle/>
        <a:p>
          <a:endParaRPr lang="en-NG"/>
        </a:p>
      </dgm:t>
    </dgm:pt>
    <dgm:pt modelId="{01E8A7EA-59B3-446C-A2C8-424ECFF50158}">
      <dgm:prSet phldrT="[Text]"/>
      <dgm:spPr/>
      <dgm:t>
        <a:bodyPr/>
        <a:lstStyle/>
        <a:p>
          <a:r>
            <a:rPr lang="en-GB" dirty="0"/>
            <a:t>ATU</a:t>
          </a:r>
          <a:endParaRPr lang="en-NG" dirty="0"/>
        </a:p>
      </dgm:t>
    </dgm:pt>
    <dgm:pt modelId="{E0ACDF9C-F628-498F-BA28-E3D59969FCA0}" type="parTrans" cxnId="{9A07259A-DBD0-4BBB-A0A3-976A2307C1A1}">
      <dgm:prSet/>
      <dgm:spPr/>
      <dgm:t>
        <a:bodyPr/>
        <a:lstStyle/>
        <a:p>
          <a:endParaRPr lang="en-NG"/>
        </a:p>
      </dgm:t>
    </dgm:pt>
    <dgm:pt modelId="{7E69D124-5B62-4065-8AAA-7A4A642369E1}" type="sibTrans" cxnId="{9A07259A-DBD0-4BBB-A0A3-976A2307C1A1}">
      <dgm:prSet/>
      <dgm:spPr/>
      <dgm:t>
        <a:bodyPr/>
        <a:lstStyle/>
        <a:p>
          <a:endParaRPr lang="en-NG"/>
        </a:p>
      </dgm:t>
    </dgm:pt>
    <dgm:pt modelId="{BF09268E-C1E8-4A5A-802B-1480C0D558C1}">
      <dgm:prSet phldrT="[Text]"/>
      <dgm:spPr/>
      <dgm:t>
        <a:bodyPr/>
        <a:lstStyle/>
        <a:p>
          <a:r>
            <a:rPr lang="en-GB" dirty="0"/>
            <a:t>African Telecommunications Union</a:t>
          </a:r>
          <a:endParaRPr lang="en-NG" dirty="0"/>
        </a:p>
      </dgm:t>
    </dgm:pt>
    <dgm:pt modelId="{6D6EA839-8757-4179-B155-A0B1C8B74E73}" type="parTrans" cxnId="{9330FD45-2D98-48F2-88E0-1BC930B2B77F}">
      <dgm:prSet/>
      <dgm:spPr/>
      <dgm:t>
        <a:bodyPr/>
        <a:lstStyle/>
        <a:p>
          <a:endParaRPr lang="en-NG"/>
        </a:p>
      </dgm:t>
    </dgm:pt>
    <dgm:pt modelId="{2D08A630-E5C6-4B2E-A866-57B549801047}" type="sibTrans" cxnId="{9330FD45-2D98-48F2-88E0-1BC930B2B77F}">
      <dgm:prSet/>
      <dgm:spPr/>
      <dgm:t>
        <a:bodyPr/>
        <a:lstStyle/>
        <a:p>
          <a:endParaRPr lang="en-NG"/>
        </a:p>
      </dgm:t>
    </dgm:pt>
    <dgm:pt modelId="{A75F06A2-3A28-4A74-A6C6-38C987CB5DA8}">
      <dgm:prSet phldrT="[Text]"/>
      <dgm:spPr/>
      <dgm:t>
        <a:bodyPr/>
        <a:lstStyle/>
        <a:p>
          <a:r>
            <a:rPr lang="en-GB" dirty="0"/>
            <a:t>Makes the Country and African positions</a:t>
          </a:r>
          <a:endParaRPr lang="en-NG" dirty="0"/>
        </a:p>
      </dgm:t>
    </dgm:pt>
    <dgm:pt modelId="{70ED8AEE-3211-4A45-B57C-2067E9CAC140}" type="parTrans" cxnId="{43421C96-C6E4-4074-BE1D-E245D578FBCE}">
      <dgm:prSet/>
      <dgm:spPr/>
      <dgm:t>
        <a:bodyPr/>
        <a:lstStyle/>
        <a:p>
          <a:endParaRPr lang="en-NG"/>
        </a:p>
      </dgm:t>
    </dgm:pt>
    <dgm:pt modelId="{DC376018-DA9D-46CE-BBAC-B73334C9CED0}" type="sibTrans" cxnId="{43421C96-C6E4-4074-BE1D-E245D578FBCE}">
      <dgm:prSet/>
      <dgm:spPr/>
      <dgm:t>
        <a:bodyPr/>
        <a:lstStyle/>
        <a:p>
          <a:endParaRPr lang="en-NG"/>
        </a:p>
      </dgm:t>
    </dgm:pt>
    <dgm:pt modelId="{42075AE2-49C1-4469-BC2F-342CE7054CDD}">
      <dgm:prSet phldrT="[Text]"/>
      <dgm:spPr/>
      <dgm:t>
        <a:bodyPr/>
        <a:lstStyle/>
        <a:p>
          <a:r>
            <a:rPr lang="en-GB" dirty="0"/>
            <a:t>EACO</a:t>
          </a:r>
          <a:endParaRPr lang="en-NG" dirty="0"/>
        </a:p>
      </dgm:t>
    </dgm:pt>
    <dgm:pt modelId="{27B132C0-C010-4A04-AC19-495DE0E37446}" type="parTrans" cxnId="{010D0C85-A552-4C77-AFC3-716582931330}">
      <dgm:prSet/>
      <dgm:spPr/>
      <dgm:t>
        <a:bodyPr/>
        <a:lstStyle/>
        <a:p>
          <a:endParaRPr lang="en-NG"/>
        </a:p>
      </dgm:t>
    </dgm:pt>
    <dgm:pt modelId="{0A76AD75-8F50-48F3-986E-1FDA999BAB7A}" type="sibTrans" cxnId="{010D0C85-A552-4C77-AFC3-716582931330}">
      <dgm:prSet/>
      <dgm:spPr/>
      <dgm:t>
        <a:bodyPr/>
        <a:lstStyle/>
        <a:p>
          <a:endParaRPr lang="en-NG"/>
        </a:p>
      </dgm:t>
    </dgm:pt>
    <dgm:pt modelId="{213B8447-E7E1-4D7F-A148-534D300C7177}">
      <dgm:prSet phldrT="[Text]"/>
      <dgm:spPr/>
      <dgm:t>
        <a:bodyPr/>
        <a:lstStyle/>
        <a:p>
          <a:r>
            <a:rPr lang="en-GB" dirty="0"/>
            <a:t>East African Communications Organisation </a:t>
          </a:r>
          <a:endParaRPr lang="en-NG" dirty="0"/>
        </a:p>
      </dgm:t>
    </dgm:pt>
    <dgm:pt modelId="{23790570-C738-4DDA-8265-BC39607A568D}" type="parTrans" cxnId="{E41606B0-3A91-488F-BEAB-6F5290D021B4}">
      <dgm:prSet/>
      <dgm:spPr/>
      <dgm:t>
        <a:bodyPr/>
        <a:lstStyle/>
        <a:p>
          <a:endParaRPr lang="en-NG"/>
        </a:p>
      </dgm:t>
    </dgm:pt>
    <dgm:pt modelId="{3F061DD1-F896-49A9-B2CE-360A24F939AF}" type="sibTrans" cxnId="{E41606B0-3A91-488F-BEAB-6F5290D021B4}">
      <dgm:prSet/>
      <dgm:spPr/>
      <dgm:t>
        <a:bodyPr/>
        <a:lstStyle/>
        <a:p>
          <a:endParaRPr lang="en-NG"/>
        </a:p>
      </dgm:t>
    </dgm:pt>
    <dgm:pt modelId="{86D7801D-4B77-4D12-8EF4-B6911BF6CB8B}">
      <dgm:prSet phldrT="[Text]"/>
      <dgm:spPr/>
      <dgm:t>
        <a:bodyPr/>
        <a:lstStyle/>
        <a:p>
          <a:r>
            <a:rPr lang="en-GB" dirty="0"/>
            <a:t>Determines and consolidates regional status </a:t>
          </a:r>
          <a:endParaRPr lang="en-NG" dirty="0"/>
        </a:p>
      </dgm:t>
    </dgm:pt>
    <dgm:pt modelId="{BD51A039-4267-4F49-AF94-90C535A9CD9B}" type="parTrans" cxnId="{8B32F0C6-2A19-4E65-AE39-93C9214FF196}">
      <dgm:prSet/>
      <dgm:spPr/>
      <dgm:t>
        <a:bodyPr/>
        <a:lstStyle/>
        <a:p>
          <a:endParaRPr lang="en-NG"/>
        </a:p>
      </dgm:t>
    </dgm:pt>
    <dgm:pt modelId="{4247F0D0-E70E-4201-9F16-C3BE65A98938}" type="sibTrans" cxnId="{8B32F0C6-2A19-4E65-AE39-93C9214FF196}">
      <dgm:prSet/>
      <dgm:spPr/>
      <dgm:t>
        <a:bodyPr/>
        <a:lstStyle/>
        <a:p>
          <a:endParaRPr lang="en-NG"/>
        </a:p>
      </dgm:t>
    </dgm:pt>
    <dgm:pt modelId="{95F4BB9B-335E-4423-B638-FD62C32D67E6}" type="pres">
      <dgm:prSet presAssocID="{DE000C5D-BCEB-4E1B-A7C2-8777DB53F3D8}" presName="linearFlow" presStyleCnt="0">
        <dgm:presLayoutVars>
          <dgm:dir/>
          <dgm:animLvl val="lvl"/>
          <dgm:resizeHandles val="exact"/>
        </dgm:presLayoutVars>
      </dgm:prSet>
      <dgm:spPr/>
    </dgm:pt>
    <dgm:pt modelId="{DC5D54C9-C7BA-4B06-B848-29007E61A314}" type="pres">
      <dgm:prSet presAssocID="{8BC99381-CBB1-4A15-BEBD-03E3C3BF641A}" presName="composite" presStyleCnt="0"/>
      <dgm:spPr/>
    </dgm:pt>
    <dgm:pt modelId="{79AC0A71-8F6E-46D4-9820-711076664E10}" type="pres">
      <dgm:prSet presAssocID="{8BC99381-CBB1-4A15-BEBD-03E3C3BF641A}" presName="parentText" presStyleLbl="alignNode1" presStyleIdx="0" presStyleCnt="3">
        <dgm:presLayoutVars>
          <dgm:chMax val="1"/>
          <dgm:bulletEnabled val="1"/>
        </dgm:presLayoutVars>
      </dgm:prSet>
      <dgm:spPr/>
    </dgm:pt>
    <dgm:pt modelId="{EE21CB5F-DE1B-4983-AA15-AA85FA00DE3F}" type="pres">
      <dgm:prSet presAssocID="{8BC99381-CBB1-4A15-BEBD-03E3C3BF641A}" presName="descendantText" presStyleLbl="alignAcc1" presStyleIdx="0" presStyleCnt="3">
        <dgm:presLayoutVars>
          <dgm:bulletEnabled val="1"/>
        </dgm:presLayoutVars>
      </dgm:prSet>
      <dgm:spPr/>
    </dgm:pt>
    <dgm:pt modelId="{E16B7D4D-1CDA-4D0E-B23F-9231CC800655}" type="pres">
      <dgm:prSet presAssocID="{21E9EA84-6AD3-4062-9E79-00F0EDE11E88}" presName="sp" presStyleCnt="0"/>
      <dgm:spPr/>
    </dgm:pt>
    <dgm:pt modelId="{A81BCAE7-F02D-4C00-B1DF-79270805AD2C}" type="pres">
      <dgm:prSet presAssocID="{01E8A7EA-59B3-446C-A2C8-424ECFF50158}" presName="composite" presStyleCnt="0"/>
      <dgm:spPr/>
    </dgm:pt>
    <dgm:pt modelId="{11FEDFEA-1864-4C6A-B4FB-B6B698F9E664}" type="pres">
      <dgm:prSet presAssocID="{01E8A7EA-59B3-446C-A2C8-424ECFF50158}" presName="parentText" presStyleLbl="alignNode1" presStyleIdx="1" presStyleCnt="3">
        <dgm:presLayoutVars>
          <dgm:chMax val="1"/>
          <dgm:bulletEnabled val="1"/>
        </dgm:presLayoutVars>
      </dgm:prSet>
      <dgm:spPr/>
    </dgm:pt>
    <dgm:pt modelId="{5992825C-5B1A-4D36-B4A6-5C2CB87C4DB0}" type="pres">
      <dgm:prSet presAssocID="{01E8A7EA-59B3-446C-A2C8-424ECFF50158}" presName="descendantText" presStyleLbl="alignAcc1" presStyleIdx="1" presStyleCnt="3">
        <dgm:presLayoutVars>
          <dgm:bulletEnabled val="1"/>
        </dgm:presLayoutVars>
      </dgm:prSet>
      <dgm:spPr/>
    </dgm:pt>
    <dgm:pt modelId="{4459B0EE-5035-4751-95C8-E490BDA9FA2C}" type="pres">
      <dgm:prSet presAssocID="{7E69D124-5B62-4065-8AAA-7A4A642369E1}" presName="sp" presStyleCnt="0"/>
      <dgm:spPr/>
    </dgm:pt>
    <dgm:pt modelId="{DC9003A7-988B-4C6C-AC83-E233937F5001}" type="pres">
      <dgm:prSet presAssocID="{42075AE2-49C1-4469-BC2F-342CE7054CDD}" presName="composite" presStyleCnt="0"/>
      <dgm:spPr/>
    </dgm:pt>
    <dgm:pt modelId="{C625DD99-78AB-49CD-BCA8-95BF15156B2D}" type="pres">
      <dgm:prSet presAssocID="{42075AE2-49C1-4469-BC2F-342CE7054CDD}" presName="parentText" presStyleLbl="alignNode1" presStyleIdx="2" presStyleCnt="3">
        <dgm:presLayoutVars>
          <dgm:chMax val="1"/>
          <dgm:bulletEnabled val="1"/>
        </dgm:presLayoutVars>
      </dgm:prSet>
      <dgm:spPr/>
    </dgm:pt>
    <dgm:pt modelId="{88671C47-0934-4741-9E94-68ED1D7AAE41}" type="pres">
      <dgm:prSet presAssocID="{42075AE2-49C1-4469-BC2F-342CE7054CDD}" presName="descendantText" presStyleLbl="alignAcc1" presStyleIdx="2" presStyleCnt="3">
        <dgm:presLayoutVars>
          <dgm:bulletEnabled val="1"/>
        </dgm:presLayoutVars>
      </dgm:prSet>
      <dgm:spPr/>
    </dgm:pt>
  </dgm:ptLst>
  <dgm:cxnLst>
    <dgm:cxn modelId="{BB2D6C0F-404E-478D-A398-0332B7897FFF}" type="presOf" srcId="{86D7801D-4B77-4D12-8EF4-B6911BF6CB8B}" destId="{88671C47-0934-4741-9E94-68ED1D7AAE41}" srcOrd="0" destOrd="1" presId="urn:microsoft.com/office/officeart/2005/8/layout/chevron2"/>
    <dgm:cxn modelId="{7D775817-B697-4231-8037-EF3104FF5957}" srcId="{8BC99381-CBB1-4A15-BEBD-03E3C3BF641A}" destId="{931C22E9-B2D0-4FFE-A47A-187EC2DC6AC6}" srcOrd="0" destOrd="0" parTransId="{23F1D998-BD3D-421C-91CA-E19A9B0970AB}" sibTransId="{965395F9-D2FF-48FA-A696-7324DCFDEB6A}"/>
    <dgm:cxn modelId="{6853BF2E-3EEF-40C0-8DEC-E688682AEFE0}" type="presOf" srcId="{F0AF3358-867A-46AC-8579-6203DCB56992}" destId="{EE21CB5F-DE1B-4983-AA15-AA85FA00DE3F}" srcOrd="0" destOrd="1" presId="urn:microsoft.com/office/officeart/2005/8/layout/chevron2"/>
    <dgm:cxn modelId="{9330FD45-2D98-48F2-88E0-1BC930B2B77F}" srcId="{01E8A7EA-59B3-446C-A2C8-424ECFF50158}" destId="{BF09268E-C1E8-4A5A-802B-1480C0D558C1}" srcOrd="0" destOrd="0" parTransId="{6D6EA839-8757-4179-B155-A0B1C8B74E73}" sibTransId="{2D08A630-E5C6-4B2E-A866-57B549801047}"/>
    <dgm:cxn modelId="{01F1236F-11E1-453A-864E-D41EBE72B59C}" type="presOf" srcId="{8BC99381-CBB1-4A15-BEBD-03E3C3BF641A}" destId="{79AC0A71-8F6E-46D4-9820-711076664E10}" srcOrd="0" destOrd="0" presId="urn:microsoft.com/office/officeart/2005/8/layout/chevron2"/>
    <dgm:cxn modelId="{D1130151-AE67-43F3-B69E-7AB66C91CB1E}" type="presOf" srcId="{42075AE2-49C1-4469-BC2F-342CE7054CDD}" destId="{C625DD99-78AB-49CD-BCA8-95BF15156B2D}" srcOrd="0" destOrd="0" presId="urn:microsoft.com/office/officeart/2005/8/layout/chevron2"/>
    <dgm:cxn modelId="{C4DA1E7E-5286-4D4D-96CE-DBC8D2BEF2A7}" type="presOf" srcId="{BF09268E-C1E8-4A5A-802B-1480C0D558C1}" destId="{5992825C-5B1A-4D36-B4A6-5C2CB87C4DB0}" srcOrd="0" destOrd="0" presId="urn:microsoft.com/office/officeart/2005/8/layout/chevron2"/>
    <dgm:cxn modelId="{66D38C7F-DD4E-4FC4-A9AB-95D4299D37A8}" type="presOf" srcId="{DE000C5D-BCEB-4E1B-A7C2-8777DB53F3D8}" destId="{95F4BB9B-335E-4423-B638-FD62C32D67E6}" srcOrd="0" destOrd="0" presId="urn:microsoft.com/office/officeart/2005/8/layout/chevron2"/>
    <dgm:cxn modelId="{010D0C85-A552-4C77-AFC3-716582931330}" srcId="{DE000C5D-BCEB-4E1B-A7C2-8777DB53F3D8}" destId="{42075AE2-49C1-4469-BC2F-342CE7054CDD}" srcOrd="2" destOrd="0" parTransId="{27B132C0-C010-4A04-AC19-495DE0E37446}" sibTransId="{0A76AD75-8F50-48F3-986E-1FDA999BAB7A}"/>
    <dgm:cxn modelId="{26244387-688E-45E4-8B77-38858B2DDE38}" type="presOf" srcId="{213B8447-E7E1-4D7F-A148-534D300C7177}" destId="{88671C47-0934-4741-9E94-68ED1D7AAE41}" srcOrd="0" destOrd="0" presId="urn:microsoft.com/office/officeart/2005/8/layout/chevron2"/>
    <dgm:cxn modelId="{43421C96-C6E4-4074-BE1D-E245D578FBCE}" srcId="{01E8A7EA-59B3-446C-A2C8-424ECFF50158}" destId="{A75F06A2-3A28-4A74-A6C6-38C987CB5DA8}" srcOrd="1" destOrd="0" parTransId="{70ED8AEE-3211-4A45-B57C-2067E9CAC140}" sibTransId="{DC376018-DA9D-46CE-BBAC-B73334C9CED0}"/>
    <dgm:cxn modelId="{9A07259A-DBD0-4BBB-A0A3-976A2307C1A1}" srcId="{DE000C5D-BCEB-4E1B-A7C2-8777DB53F3D8}" destId="{01E8A7EA-59B3-446C-A2C8-424ECFF50158}" srcOrd="1" destOrd="0" parTransId="{E0ACDF9C-F628-498F-BA28-E3D59969FCA0}" sibTransId="{7E69D124-5B62-4065-8AAA-7A4A642369E1}"/>
    <dgm:cxn modelId="{E41606B0-3A91-488F-BEAB-6F5290D021B4}" srcId="{42075AE2-49C1-4469-BC2F-342CE7054CDD}" destId="{213B8447-E7E1-4D7F-A148-534D300C7177}" srcOrd="0" destOrd="0" parTransId="{23790570-C738-4DDA-8265-BC39607A568D}" sibTransId="{3F061DD1-F896-49A9-B2CE-360A24F939AF}"/>
    <dgm:cxn modelId="{DD102CB3-D0BB-4976-82DC-C68B4D71A70B}" srcId="{DE000C5D-BCEB-4E1B-A7C2-8777DB53F3D8}" destId="{8BC99381-CBB1-4A15-BEBD-03E3C3BF641A}" srcOrd="0" destOrd="0" parTransId="{45C4FEBD-6602-46A5-8BAE-BE2E3D10604A}" sibTransId="{21E9EA84-6AD3-4062-9E79-00F0EDE11E88}"/>
    <dgm:cxn modelId="{10C1ABB7-A89D-40AE-B16F-81A238E6B02A}" srcId="{8BC99381-CBB1-4A15-BEBD-03E3C3BF641A}" destId="{F0AF3358-867A-46AC-8579-6203DCB56992}" srcOrd="1" destOrd="0" parTransId="{83B27731-7B14-404C-84F9-8637317339EC}" sibTransId="{0D4C6770-D9B0-4F25-A915-052118F5FE7D}"/>
    <dgm:cxn modelId="{8B32F0C6-2A19-4E65-AE39-93C9214FF196}" srcId="{42075AE2-49C1-4469-BC2F-342CE7054CDD}" destId="{86D7801D-4B77-4D12-8EF4-B6911BF6CB8B}" srcOrd="1" destOrd="0" parTransId="{BD51A039-4267-4F49-AF94-90C535A9CD9B}" sibTransId="{4247F0D0-E70E-4201-9F16-C3BE65A98938}"/>
    <dgm:cxn modelId="{05EA6AD8-C3B7-4A50-AEFA-3E46A5C2E5C2}" type="presOf" srcId="{01E8A7EA-59B3-446C-A2C8-424ECFF50158}" destId="{11FEDFEA-1864-4C6A-B4FB-B6B698F9E664}" srcOrd="0" destOrd="0" presId="urn:microsoft.com/office/officeart/2005/8/layout/chevron2"/>
    <dgm:cxn modelId="{F377B6D8-2C51-4A8C-963B-868D182D9FDB}" type="presOf" srcId="{931C22E9-B2D0-4FFE-A47A-187EC2DC6AC6}" destId="{EE21CB5F-DE1B-4983-AA15-AA85FA00DE3F}" srcOrd="0" destOrd="0" presId="urn:microsoft.com/office/officeart/2005/8/layout/chevron2"/>
    <dgm:cxn modelId="{31F526E6-5BAB-4410-A412-F7D30A36703D}" type="presOf" srcId="{A75F06A2-3A28-4A74-A6C6-38C987CB5DA8}" destId="{5992825C-5B1A-4D36-B4A6-5C2CB87C4DB0}" srcOrd="0" destOrd="1" presId="urn:microsoft.com/office/officeart/2005/8/layout/chevron2"/>
    <dgm:cxn modelId="{93CDE03B-1993-4ED7-8121-144A0EC55482}" type="presParOf" srcId="{95F4BB9B-335E-4423-B638-FD62C32D67E6}" destId="{DC5D54C9-C7BA-4B06-B848-29007E61A314}" srcOrd="0" destOrd="0" presId="urn:microsoft.com/office/officeart/2005/8/layout/chevron2"/>
    <dgm:cxn modelId="{389E3A4A-0740-43DF-88C8-C97FB72548DC}" type="presParOf" srcId="{DC5D54C9-C7BA-4B06-B848-29007E61A314}" destId="{79AC0A71-8F6E-46D4-9820-711076664E10}" srcOrd="0" destOrd="0" presId="urn:microsoft.com/office/officeart/2005/8/layout/chevron2"/>
    <dgm:cxn modelId="{CADD5FD4-8DC9-4128-9423-A385105DEB8A}" type="presParOf" srcId="{DC5D54C9-C7BA-4B06-B848-29007E61A314}" destId="{EE21CB5F-DE1B-4983-AA15-AA85FA00DE3F}" srcOrd="1" destOrd="0" presId="urn:microsoft.com/office/officeart/2005/8/layout/chevron2"/>
    <dgm:cxn modelId="{9E5A5BEA-6F11-4245-9644-D44B2F2BC274}" type="presParOf" srcId="{95F4BB9B-335E-4423-B638-FD62C32D67E6}" destId="{E16B7D4D-1CDA-4D0E-B23F-9231CC800655}" srcOrd="1" destOrd="0" presId="urn:microsoft.com/office/officeart/2005/8/layout/chevron2"/>
    <dgm:cxn modelId="{AE87FEFC-7C44-4D43-9290-70626536FB2D}" type="presParOf" srcId="{95F4BB9B-335E-4423-B638-FD62C32D67E6}" destId="{A81BCAE7-F02D-4C00-B1DF-79270805AD2C}" srcOrd="2" destOrd="0" presId="urn:microsoft.com/office/officeart/2005/8/layout/chevron2"/>
    <dgm:cxn modelId="{45CAEBB4-5298-4811-8B62-DDE40D57BC1A}" type="presParOf" srcId="{A81BCAE7-F02D-4C00-B1DF-79270805AD2C}" destId="{11FEDFEA-1864-4C6A-B4FB-B6B698F9E664}" srcOrd="0" destOrd="0" presId="urn:microsoft.com/office/officeart/2005/8/layout/chevron2"/>
    <dgm:cxn modelId="{F948EBCF-C94A-4CAF-A338-732927B46B5D}" type="presParOf" srcId="{A81BCAE7-F02D-4C00-B1DF-79270805AD2C}" destId="{5992825C-5B1A-4D36-B4A6-5C2CB87C4DB0}" srcOrd="1" destOrd="0" presId="urn:microsoft.com/office/officeart/2005/8/layout/chevron2"/>
    <dgm:cxn modelId="{A28834E6-D976-4A0E-B844-DC7F31723F4E}" type="presParOf" srcId="{95F4BB9B-335E-4423-B638-FD62C32D67E6}" destId="{4459B0EE-5035-4751-95C8-E490BDA9FA2C}" srcOrd="3" destOrd="0" presId="urn:microsoft.com/office/officeart/2005/8/layout/chevron2"/>
    <dgm:cxn modelId="{6C61899A-A288-4F4D-8667-28B92C89BCD4}" type="presParOf" srcId="{95F4BB9B-335E-4423-B638-FD62C32D67E6}" destId="{DC9003A7-988B-4C6C-AC83-E233937F5001}" srcOrd="4" destOrd="0" presId="urn:microsoft.com/office/officeart/2005/8/layout/chevron2"/>
    <dgm:cxn modelId="{A6132AE0-3969-401C-977D-CED2B3494721}" type="presParOf" srcId="{DC9003A7-988B-4C6C-AC83-E233937F5001}" destId="{C625DD99-78AB-49CD-BCA8-95BF15156B2D}" srcOrd="0" destOrd="0" presId="urn:microsoft.com/office/officeart/2005/8/layout/chevron2"/>
    <dgm:cxn modelId="{C2006781-C6F4-47BC-A6A5-A8B433D8BE00}" type="presParOf" srcId="{DC9003A7-988B-4C6C-AC83-E233937F5001}" destId="{88671C47-0934-4741-9E94-68ED1D7AAE4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F1D0C9-838E-488C-B88D-A4B87DC3874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S_tradnl"/>
        </a:p>
      </dgm:t>
    </dgm:pt>
    <dgm:pt modelId="{0E64DE5E-5416-49F8-9EC3-8D11BF2EB7DE}">
      <dgm:prSet phldrT="[Text]"/>
      <dgm:spPr>
        <a:solidFill>
          <a:schemeClr val="tx2"/>
        </a:solidFill>
      </dgm:spPr>
      <dgm:t>
        <a:bodyPr/>
        <a:lstStyle/>
        <a:p>
          <a:r>
            <a:rPr lang="en-GB" dirty="0">
              <a:latin typeface="Segoe UI" panose="020B0502040204020203" pitchFamily="34" charset="0"/>
              <a:ea typeface="Segoe UI" panose="020B0502040204020203" pitchFamily="34" charset="0"/>
              <a:cs typeface="Segoe UI" panose="020B0502040204020203" pitchFamily="34" charset="0"/>
            </a:rPr>
            <a:t>electromagnetic compatibility, lightning protection and electromagnetic effects</a:t>
          </a:r>
          <a:endParaRPr lang="es-ES_tradnl" dirty="0">
            <a:latin typeface="Segoe UI" panose="020B0502040204020203" pitchFamily="34" charset="0"/>
            <a:ea typeface="Segoe UI" panose="020B0502040204020203" pitchFamily="34" charset="0"/>
            <a:cs typeface="Segoe UI" panose="020B0502040204020203" pitchFamily="34" charset="0"/>
          </a:endParaRPr>
        </a:p>
      </dgm:t>
    </dgm:pt>
    <dgm:pt modelId="{0B6D0587-43DC-4D95-A9C1-18D159E2ABF4}" type="parTrans" cxnId="{7A31C1B5-F5F0-4273-9FF9-530B75BB6E23}">
      <dgm:prSet/>
      <dgm:spPr/>
      <dgm:t>
        <a:bodyPr/>
        <a:lstStyle/>
        <a:p>
          <a:endParaRPr lang="es-ES_tradnl"/>
        </a:p>
      </dgm:t>
    </dgm:pt>
    <dgm:pt modelId="{BD0C03F8-0D80-4879-B144-47343C6A089B}" type="sibTrans" cxnId="{7A31C1B5-F5F0-4273-9FF9-530B75BB6E23}">
      <dgm:prSet/>
      <dgm:spPr/>
      <dgm:t>
        <a:bodyPr/>
        <a:lstStyle/>
        <a:p>
          <a:endParaRPr lang="es-ES_tradnl"/>
        </a:p>
      </dgm:t>
    </dgm:pt>
    <dgm:pt modelId="{3AB16796-CC60-4AEF-AC4B-2A26BE51AE10}">
      <dgm:prSet phldrT="[Text]"/>
      <dgm:spPr>
        <a:solidFill>
          <a:srgbClr val="CC0099"/>
        </a:solidFill>
      </dgm:spPr>
      <dgm:t>
        <a:bodyPr/>
        <a:lstStyle/>
        <a:p>
          <a:r>
            <a:rPr lang="en-GB" dirty="0">
              <a:latin typeface="Segoe UI" panose="020B0502040204020203" pitchFamily="34" charset="0"/>
              <a:ea typeface="Segoe UI" panose="020B0502040204020203" pitchFamily="34" charset="0"/>
              <a:cs typeface="Segoe UI" panose="020B0502040204020203" pitchFamily="34" charset="0"/>
            </a:rPr>
            <a:t>ICTs related to the environment, climate change, energy efficiency and clean energy</a:t>
          </a:r>
          <a:endParaRPr lang="es-ES_tradnl" dirty="0">
            <a:latin typeface="Segoe UI" panose="020B0502040204020203" pitchFamily="34" charset="0"/>
            <a:ea typeface="Segoe UI" panose="020B0502040204020203" pitchFamily="34" charset="0"/>
            <a:cs typeface="Segoe UI" panose="020B0502040204020203" pitchFamily="34" charset="0"/>
          </a:endParaRPr>
        </a:p>
      </dgm:t>
    </dgm:pt>
    <dgm:pt modelId="{C0F3CEE2-B177-4B8A-9362-33A58FF0F363}" type="parTrans" cxnId="{BFAF457D-0BDC-4572-BF41-F39CBDA1EEB4}">
      <dgm:prSet/>
      <dgm:spPr/>
      <dgm:t>
        <a:bodyPr/>
        <a:lstStyle/>
        <a:p>
          <a:endParaRPr lang="es-ES_tradnl"/>
        </a:p>
      </dgm:t>
    </dgm:pt>
    <dgm:pt modelId="{D9C33D2B-6CD2-4FC1-ADC7-2714CF45E863}" type="sibTrans" cxnId="{BFAF457D-0BDC-4572-BF41-F39CBDA1EEB4}">
      <dgm:prSet/>
      <dgm:spPr/>
      <dgm:t>
        <a:bodyPr/>
        <a:lstStyle/>
        <a:p>
          <a:endParaRPr lang="es-ES_tradnl"/>
        </a:p>
      </dgm:t>
    </dgm:pt>
    <dgm:pt modelId="{9B01FA2F-A951-4CCD-A76D-87786BD3EEB1}">
      <dgm:prSet phldrT="[Text]"/>
      <dgm:spPr>
        <a:solidFill>
          <a:schemeClr val="accent6"/>
        </a:solidFill>
      </dgm:spPr>
      <dgm:t>
        <a:bodyPr/>
        <a:lstStyle/>
        <a:p>
          <a:r>
            <a:rPr lang="en-GB" dirty="0">
              <a:latin typeface="Segoe UI" panose="020B0502040204020203" pitchFamily="34" charset="0"/>
              <a:ea typeface="Segoe UI" panose="020B0502040204020203" pitchFamily="34" charset="0"/>
              <a:cs typeface="Segoe UI" panose="020B0502040204020203" pitchFamily="34" charset="0"/>
            </a:rPr>
            <a:t>circular economy, including e‑waste</a:t>
          </a:r>
          <a:endParaRPr lang="es-ES_tradnl" dirty="0">
            <a:latin typeface="Segoe UI" panose="020B0502040204020203" pitchFamily="34" charset="0"/>
            <a:ea typeface="Segoe UI" panose="020B0502040204020203" pitchFamily="34" charset="0"/>
            <a:cs typeface="Segoe UI" panose="020B0502040204020203" pitchFamily="34" charset="0"/>
          </a:endParaRPr>
        </a:p>
      </dgm:t>
    </dgm:pt>
    <dgm:pt modelId="{A645B771-CDB1-47C5-8C91-8273AA7E6DDC}" type="parTrans" cxnId="{7058B894-9FAD-4AA5-9135-B00FCCF420B2}">
      <dgm:prSet/>
      <dgm:spPr/>
      <dgm:t>
        <a:bodyPr/>
        <a:lstStyle/>
        <a:p>
          <a:endParaRPr lang="es-ES_tradnl"/>
        </a:p>
      </dgm:t>
    </dgm:pt>
    <dgm:pt modelId="{EF9F88E2-B257-4BDC-8780-52C1A3FEC8F5}" type="sibTrans" cxnId="{7058B894-9FAD-4AA5-9135-B00FCCF420B2}">
      <dgm:prSet/>
      <dgm:spPr/>
      <dgm:t>
        <a:bodyPr/>
        <a:lstStyle/>
        <a:p>
          <a:endParaRPr lang="es-ES_tradnl"/>
        </a:p>
      </dgm:t>
    </dgm:pt>
    <dgm:pt modelId="{163F8AE4-7D61-42C5-B994-D21D58868EE3}" type="pres">
      <dgm:prSet presAssocID="{42F1D0C9-838E-488C-B88D-A4B87DC38741}" presName="Name0" presStyleCnt="0">
        <dgm:presLayoutVars>
          <dgm:dir/>
          <dgm:resizeHandles val="exact"/>
        </dgm:presLayoutVars>
      </dgm:prSet>
      <dgm:spPr/>
    </dgm:pt>
    <dgm:pt modelId="{5FD46E7E-4839-414E-8FF9-93B2971B7EEB}" type="pres">
      <dgm:prSet presAssocID="{0E64DE5E-5416-49F8-9EC3-8D11BF2EB7DE}" presName="node" presStyleLbl="node1" presStyleIdx="0" presStyleCnt="3">
        <dgm:presLayoutVars>
          <dgm:bulletEnabled val="1"/>
        </dgm:presLayoutVars>
      </dgm:prSet>
      <dgm:spPr/>
    </dgm:pt>
    <dgm:pt modelId="{EDE57936-8624-4ABD-861C-FDC47F21C99B}" type="pres">
      <dgm:prSet presAssocID="{BD0C03F8-0D80-4879-B144-47343C6A089B}" presName="sibTrans" presStyleCnt="0"/>
      <dgm:spPr/>
    </dgm:pt>
    <dgm:pt modelId="{9799CA39-D6AB-4E7D-A318-A27DDBA90A30}" type="pres">
      <dgm:prSet presAssocID="{3AB16796-CC60-4AEF-AC4B-2A26BE51AE10}" presName="node" presStyleLbl="node1" presStyleIdx="1" presStyleCnt="3">
        <dgm:presLayoutVars>
          <dgm:bulletEnabled val="1"/>
        </dgm:presLayoutVars>
      </dgm:prSet>
      <dgm:spPr/>
    </dgm:pt>
    <dgm:pt modelId="{1B2C4C2E-1EAA-4CB6-AE10-8E507F38AAB5}" type="pres">
      <dgm:prSet presAssocID="{D9C33D2B-6CD2-4FC1-ADC7-2714CF45E863}" presName="sibTrans" presStyleCnt="0"/>
      <dgm:spPr/>
    </dgm:pt>
    <dgm:pt modelId="{35020992-D428-47A9-A36A-E306BD2496EF}" type="pres">
      <dgm:prSet presAssocID="{9B01FA2F-A951-4CCD-A76D-87786BD3EEB1}" presName="node" presStyleLbl="node1" presStyleIdx="2" presStyleCnt="3">
        <dgm:presLayoutVars>
          <dgm:bulletEnabled val="1"/>
        </dgm:presLayoutVars>
      </dgm:prSet>
      <dgm:spPr/>
    </dgm:pt>
  </dgm:ptLst>
  <dgm:cxnLst>
    <dgm:cxn modelId="{B63D790B-AD62-44D9-AC86-76FD605F6D98}" type="presOf" srcId="{3AB16796-CC60-4AEF-AC4B-2A26BE51AE10}" destId="{9799CA39-D6AB-4E7D-A318-A27DDBA90A30}" srcOrd="0" destOrd="0" presId="urn:microsoft.com/office/officeart/2005/8/layout/hList6"/>
    <dgm:cxn modelId="{3F6FBD49-DB89-47FF-BB18-D1985FA5805A}" type="presOf" srcId="{42F1D0C9-838E-488C-B88D-A4B87DC38741}" destId="{163F8AE4-7D61-42C5-B994-D21D58868EE3}" srcOrd="0" destOrd="0" presId="urn:microsoft.com/office/officeart/2005/8/layout/hList6"/>
    <dgm:cxn modelId="{BFAF457D-0BDC-4572-BF41-F39CBDA1EEB4}" srcId="{42F1D0C9-838E-488C-B88D-A4B87DC38741}" destId="{3AB16796-CC60-4AEF-AC4B-2A26BE51AE10}" srcOrd="1" destOrd="0" parTransId="{C0F3CEE2-B177-4B8A-9362-33A58FF0F363}" sibTransId="{D9C33D2B-6CD2-4FC1-ADC7-2714CF45E863}"/>
    <dgm:cxn modelId="{7058B894-9FAD-4AA5-9135-B00FCCF420B2}" srcId="{42F1D0C9-838E-488C-B88D-A4B87DC38741}" destId="{9B01FA2F-A951-4CCD-A76D-87786BD3EEB1}" srcOrd="2" destOrd="0" parTransId="{A645B771-CDB1-47C5-8C91-8273AA7E6DDC}" sibTransId="{EF9F88E2-B257-4BDC-8780-52C1A3FEC8F5}"/>
    <dgm:cxn modelId="{E846E69F-FD1B-479A-96AD-ED21714D9B8F}" type="presOf" srcId="{0E64DE5E-5416-49F8-9EC3-8D11BF2EB7DE}" destId="{5FD46E7E-4839-414E-8FF9-93B2971B7EEB}" srcOrd="0" destOrd="0" presId="urn:microsoft.com/office/officeart/2005/8/layout/hList6"/>
    <dgm:cxn modelId="{7A31C1B5-F5F0-4273-9FF9-530B75BB6E23}" srcId="{42F1D0C9-838E-488C-B88D-A4B87DC38741}" destId="{0E64DE5E-5416-49F8-9EC3-8D11BF2EB7DE}" srcOrd="0" destOrd="0" parTransId="{0B6D0587-43DC-4D95-A9C1-18D159E2ABF4}" sibTransId="{BD0C03F8-0D80-4879-B144-47343C6A089B}"/>
    <dgm:cxn modelId="{F68191D9-2C8C-4E1F-B8E5-F5C8DB12F3F6}" type="presOf" srcId="{9B01FA2F-A951-4CCD-A76D-87786BD3EEB1}" destId="{35020992-D428-47A9-A36A-E306BD2496EF}" srcOrd="0" destOrd="0" presId="urn:microsoft.com/office/officeart/2005/8/layout/hList6"/>
    <dgm:cxn modelId="{B1041222-8DED-45C0-B599-EE332690D490}" type="presParOf" srcId="{163F8AE4-7D61-42C5-B994-D21D58868EE3}" destId="{5FD46E7E-4839-414E-8FF9-93B2971B7EEB}" srcOrd="0" destOrd="0" presId="urn:microsoft.com/office/officeart/2005/8/layout/hList6"/>
    <dgm:cxn modelId="{8EB9D633-5E45-47CB-911B-3EB22CA8C72E}" type="presParOf" srcId="{163F8AE4-7D61-42C5-B994-D21D58868EE3}" destId="{EDE57936-8624-4ABD-861C-FDC47F21C99B}" srcOrd="1" destOrd="0" presId="urn:microsoft.com/office/officeart/2005/8/layout/hList6"/>
    <dgm:cxn modelId="{B3B8321A-B035-4F21-A773-7A2D2ECA1BC1}" type="presParOf" srcId="{163F8AE4-7D61-42C5-B994-D21D58868EE3}" destId="{9799CA39-D6AB-4E7D-A318-A27DDBA90A30}" srcOrd="2" destOrd="0" presId="urn:microsoft.com/office/officeart/2005/8/layout/hList6"/>
    <dgm:cxn modelId="{8BBE4D1F-E1BE-47CD-82BB-3994BE6A4151}" type="presParOf" srcId="{163F8AE4-7D61-42C5-B994-D21D58868EE3}" destId="{1B2C4C2E-1EAA-4CB6-AE10-8E507F38AAB5}" srcOrd="3" destOrd="0" presId="urn:microsoft.com/office/officeart/2005/8/layout/hList6"/>
    <dgm:cxn modelId="{946E6A40-141C-4491-85BE-12C9F08009E3}" type="presParOf" srcId="{163F8AE4-7D61-42C5-B994-D21D58868EE3}" destId="{35020992-D428-47A9-A36A-E306BD2496EF}"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2D1439-BCEC-47B1-B174-EF84E8797E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7E19679-FA85-4116-80FF-A53E5F016327}">
      <dgm:prSet phldrT="[Text]"/>
      <dgm:spPr/>
      <dgm:t>
        <a:bodyPr/>
        <a:lstStyle/>
        <a:p>
          <a:r>
            <a:rPr lang="en-US"/>
            <a:t>Drive competitiveness, for individual businesses and world economy</a:t>
          </a:r>
        </a:p>
      </dgm:t>
    </dgm:pt>
    <dgm:pt modelId="{B2B35058-39A7-4168-85BA-3CD2FCDD00B0}" type="parTrans" cxnId="{0B9AB7E2-DC20-4608-83F5-8DE3D662DA96}">
      <dgm:prSet/>
      <dgm:spPr/>
      <dgm:t>
        <a:bodyPr/>
        <a:lstStyle/>
        <a:p>
          <a:endParaRPr lang="en-US"/>
        </a:p>
      </dgm:t>
    </dgm:pt>
    <dgm:pt modelId="{B0C534CC-D38A-4818-8732-258B33EB7C7F}" type="sibTrans" cxnId="{0B9AB7E2-DC20-4608-83F5-8DE3D662DA96}">
      <dgm:prSet/>
      <dgm:spPr/>
      <dgm:t>
        <a:bodyPr/>
        <a:lstStyle/>
        <a:p>
          <a:endParaRPr lang="en-US"/>
        </a:p>
      </dgm:t>
    </dgm:pt>
    <dgm:pt modelId="{AEDB5DFE-B338-408C-9236-BA484255A2D4}">
      <dgm:prSet phldrT="[Text]"/>
      <dgm:spPr/>
      <dgm:t>
        <a:bodyPr/>
        <a:lstStyle/>
        <a:p>
          <a:r>
            <a:rPr lang="en-US"/>
            <a:t>Manufactures, networks operators and consumers</a:t>
          </a:r>
        </a:p>
      </dgm:t>
    </dgm:pt>
    <dgm:pt modelId="{BD4CD8E4-97B7-4C7B-9EAB-8AE9DE5E96F5}" type="parTrans" cxnId="{16A5B6FD-4685-424B-A122-787A033283BD}">
      <dgm:prSet/>
      <dgm:spPr/>
      <dgm:t>
        <a:bodyPr/>
        <a:lstStyle/>
        <a:p>
          <a:endParaRPr lang="en-US"/>
        </a:p>
      </dgm:t>
    </dgm:pt>
    <dgm:pt modelId="{1A029D9B-FD5E-45EC-AFEA-E816128C894A}" type="sibTrans" cxnId="{16A5B6FD-4685-424B-A122-787A033283BD}">
      <dgm:prSet/>
      <dgm:spPr/>
      <dgm:t>
        <a:bodyPr/>
        <a:lstStyle/>
        <a:p>
          <a:endParaRPr lang="en-US"/>
        </a:p>
      </dgm:t>
    </dgm:pt>
    <dgm:pt modelId="{88D099E5-6822-4E8E-8DA0-872E6B9EA023}">
      <dgm:prSet phldrT="[Text]"/>
      <dgm:spPr/>
      <dgm:t>
        <a:bodyPr/>
        <a:lstStyle/>
        <a:p>
          <a:r>
            <a:rPr lang="en-US" dirty="0"/>
            <a:t>Reduce negative impacts on the environment</a:t>
          </a:r>
        </a:p>
      </dgm:t>
    </dgm:pt>
    <dgm:pt modelId="{6B82F017-BD58-4636-A141-5A346D9464E4}" type="parTrans" cxnId="{9708F169-7BFE-4412-8857-DAD4BF429D38}">
      <dgm:prSet/>
      <dgm:spPr/>
      <dgm:t>
        <a:bodyPr/>
        <a:lstStyle/>
        <a:p>
          <a:endParaRPr lang="en-US"/>
        </a:p>
      </dgm:t>
    </dgm:pt>
    <dgm:pt modelId="{DA7E89AD-ED53-4999-B0EB-0CD4A5F55582}" type="sibTrans" cxnId="{9708F169-7BFE-4412-8857-DAD4BF429D38}">
      <dgm:prSet/>
      <dgm:spPr/>
      <dgm:t>
        <a:bodyPr/>
        <a:lstStyle/>
        <a:p>
          <a:endParaRPr lang="en-US"/>
        </a:p>
      </dgm:t>
    </dgm:pt>
    <dgm:pt modelId="{3378EE8E-031F-454B-8C36-2FD3780EEFED}">
      <dgm:prSet/>
      <dgm:spPr/>
      <dgm:t>
        <a:bodyPr/>
        <a:lstStyle/>
        <a:p>
          <a:r>
            <a:rPr lang="en-US"/>
            <a:t>Reduce technical barriers</a:t>
          </a:r>
        </a:p>
      </dgm:t>
    </dgm:pt>
    <dgm:pt modelId="{BCB265E3-FBC1-43E2-910D-79F080FBBB1D}" type="parTrans" cxnId="{AB2689AA-B35F-4DB7-BEAA-98C69869A293}">
      <dgm:prSet/>
      <dgm:spPr/>
      <dgm:t>
        <a:bodyPr/>
        <a:lstStyle/>
        <a:p>
          <a:endParaRPr lang="en-US"/>
        </a:p>
      </dgm:t>
    </dgm:pt>
    <dgm:pt modelId="{1B505088-8ADA-45BB-B93E-35ED41353E0A}" type="sibTrans" cxnId="{AB2689AA-B35F-4DB7-BEAA-98C69869A293}">
      <dgm:prSet/>
      <dgm:spPr/>
      <dgm:t>
        <a:bodyPr/>
        <a:lstStyle/>
        <a:p>
          <a:endParaRPr lang="en-US"/>
        </a:p>
      </dgm:t>
    </dgm:pt>
    <dgm:pt modelId="{F23FB3AB-E4AD-4D94-B1A4-FB553B1BDC12}">
      <dgm:prSet/>
      <dgm:spPr/>
      <dgm:t>
        <a:bodyPr/>
        <a:lstStyle/>
        <a:p>
          <a:r>
            <a:rPr lang="en-US"/>
            <a:t>Foster interoperbility</a:t>
          </a:r>
        </a:p>
      </dgm:t>
    </dgm:pt>
    <dgm:pt modelId="{E3C3B5A8-EDC2-493E-B5FC-58BFD99F4EA6}" type="parTrans" cxnId="{1E3F0BC1-54B3-44B7-8392-4A96A6D595C2}">
      <dgm:prSet/>
      <dgm:spPr/>
      <dgm:t>
        <a:bodyPr/>
        <a:lstStyle/>
        <a:p>
          <a:endParaRPr lang="en-US"/>
        </a:p>
      </dgm:t>
    </dgm:pt>
    <dgm:pt modelId="{879846EA-3AB1-476E-8048-DF81B725D1AB}" type="sibTrans" cxnId="{1E3F0BC1-54B3-44B7-8392-4A96A6D595C2}">
      <dgm:prSet/>
      <dgm:spPr/>
      <dgm:t>
        <a:bodyPr/>
        <a:lstStyle/>
        <a:p>
          <a:endParaRPr lang="en-US"/>
        </a:p>
      </dgm:t>
    </dgm:pt>
    <dgm:pt modelId="{4BA90D00-E53A-4851-B6DB-E8DFCEE10AC4}">
      <dgm:prSet/>
      <dgm:spPr/>
      <dgm:t>
        <a:bodyPr/>
        <a:lstStyle/>
        <a:p>
          <a:r>
            <a:rPr lang="en-US"/>
            <a:t>Lower prices</a:t>
          </a:r>
        </a:p>
      </dgm:t>
    </dgm:pt>
    <dgm:pt modelId="{F426A1F8-6BE3-44B9-9EE7-B5FCDB36460B}" type="parTrans" cxnId="{8D9D264E-7E54-4DA0-8985-9E2FECA7AECF}">
      <dgm:prSet/>
      <dgm:spPr/>
      <dgm:t>
        <a:bodyPr/>
        <a:lstStyle/>
        <a:p>
          <a:endParaRPr lang="en-US"/>
        </a:p>
      </dgm:t>
    </dgm:pt>
    <dgm:pt modelId="{FB7583F5-FDA3-482C-B665-6D2CE96EE8F0}" type="sibTrans" cxnId="{8D9D264E-7E54-4DA0-8985-9E2FECA7AECF}">
      <dgm:prSet/>
      <dgm:spPr/>
      <dgm:t>
        <a:bodyPr/>
        <a:lstStyle/>
        <a:p>
          <a:endParaRPr lang="en-US"/>
        </a:p>
      </dgm:t>
    </dgm:pt>
    <dgm:pt modelId="{C52D3683-8716-487D-BD1E-59AC73C46E96}" type="pres">
      <dgm:prSet presAssocID="{D82D1439-BCEC-47B1-B174-EF84E8797E19}" presName="linear" presStyleCnt="0">
        <dgm:presLayoutVars>
          <dgm:dir/>
          <dgm:animLvl val="lvl"/>
          <dgm:resizeHandles val="exact"/>
        </dgm:presLayoutVars>
      </dgm:prSet>
      <dgm:spPr/>
    </dgm:pt>
    <dgm:pt modelId="{F3F652C0-A2C7-4F41-89B6-DD282AA9C10F}" type="pres">
      <dgm:prSet presAssocID="{A7E19679-FA85-4116-80FF-A53E5F016327}" presName="parentLin" presStyleCnt="0"/>
      <dgm:spPr/>
    </dgm:pt>
    <dgm:pt modelId="{6E2BAF26-DC84-41F4-A948-96F4BC10D57A}" type="pres">
      <dgm:prSet presAssocID="{A7E19679-FA85-4116-80FF-A53E5F016327}" presName="parentLeftMargin" presStyleLbl="node1" presStyleIdx="0" presStyleCnt="6"/>
      <dgm:spPr/>
    </dgm:pt>
    <dgm:pt modelId="{E0FBE0EC-16F5-4258-B443-657CE09DE801}" type="pres">
      <dgm:prSet presAssocID="{A7E19679-FA85-4116-80FF-A53E5F016327}" presName="parentText" presStyleLbl="node1" presStyleIdx="0" presStyleCnt="6">
        <dgm:presLayoutVars>
          <dgm:chMax val="0"/>
          <dgm:bulletEnabled val="1"/>
        </dgm:presLayoutVars>
      </dgm:prSet>
      <dgm:spPr/>
    </dgm:pt>
    <dgm:pt modelId="{93C87762-8AAB-4EDE-8C3F-4CDC8234BE9C}" type="pres">
      <dgm:prSet presAssocID="{A7E19679-FA85-4116-80FF-A53E5F016327}" presName="negativeSpace" presStyleCnt="0"/>
      <dgm:spPr/>
    </dgm:pt>
    <dgm:pt modelId="{25E23E0D-4FA8-4753-814D-4CA257B6E84E}" type="pres">
      <dgm:prSet presAssocID="{A7E19679-FA85-4116-80FF-A53E5F016327}" presName="childText" presStyleLbl="conFgAcc1" presStyleIdx="0" presStyleCnt="6">
        <dgm:presLayoutVars>
          <dgm:bulletEnabled val="1"/>
        </dgm:presLayoutVars>
      </dgm:prSet>
      <dgm:spPr/>
    </dgm:pt>
    <dgm:pt modelId="{17A02EB2-0655-4883-B5DE-F80665878668}" type="pres">
      <dgm:prSet presAssocID="{B0C534CC-D38A-4818-8732-258B33EB7C7F}" presName="spaceBetweenRectangles" presStyleCnt="0"/>
      <dgm:spPr/>
    </dgm:pt>
    <dgm:pt modelId="{05D2AB94-3CA7-49DA-A249-2D7374B3068A}" type="pres">
      <dgm:prSet presAssocID="{4BA90D00-E53A-4851-B6DB-E8DFCEE10AC4}" presName="parentLin" presStyleCnt="0"/>
      <dgm:spPr/>
    </dgm:pt>
    <dgm:pt modelId="{1F136E79-160C-4253-A53D-696BB14CED8B}" type="pres">
      <dgm:prSet presAssocID="{4BA90D00-E53A-4851-B6DB-E8DFCEE10AC4}" presName="parentLeftMargin" presStyleLbl="node1" presStyleIdx="0" presStyleCnt="6"/>
      <dgm:spPr/>
    </dgm:pt>
    <dgm:pt modelId="{59176DA6-1511-41D1-89DA-AF5BC1B0732D}" type="pres">
      <dgm:prSet presAssocID="{4BA90D00-E53A-4851-B6DB-E8DFCEE10AC4}" presName="parentText" presStyleLbl="node1" presStyleIdx="1" presStyleCnt="6">
        <dgm:presLayoutVars>
          <dgm:chMax val="0"/>
          <dgm:bulletEnabled val="1"/>
        </dgm:presLayoutVars>
      </dgm:prSet>
      <dgm:spPr/>
    </dgm:pt>
    <dgm:pt modelId="{1FA6D4F8-A418-4C9B-8CE9-314C58D9871E}" type="pres">
      <dgm:prSet presAssocID="{4BA90D00-E53A-4851-B6DB-E8DFCEE10AC4}" presName="negativeSpace" presStyleCnt="0"/>
      <dgm:spPr/>
    </dgm:pt>
    <dgm:pt modelId="{C7AF8555-FB45-449F-94C0-CE648BFA7A97}" type="pres">
      <dgm:prSet presAssocID="{4BA90D00-E53A-4851-B6DB-E8DFCEE10AC4}" presName="childText" presStyleLbl="conFgAcc1" presStyleIdx="1" presStyleCnt="6">
        <dgm:presLayoutVars>
          <dgm:bulletEnabled val="1"/>
        </dgm:presLayoutVars>
      </dgm:prSet>
      <dgm:spPr/>
    </dgm:pt>
    <dgm:pt modelId="{86EB33B0-7F0B-47BB-A64C-E19A56EE8B0A}" type="pres">
      <dgm:prSet presAssocID="{FB7583F5-FDA3-482C-B665-6D2CE96EE8F0}" presName="spaceBetweenRectangles" presStyleCnt="0"/>
      <dgm:spPr/>
    </dgm:pt>
    <dgm:pt modelId="{BDE73000-590F-4CBB-BBB2-6B020EFB220C}" type="pres">
      <dgm:prSet presAssocID="{3378EE8E-031F-454B-8C36-2FD3780EEFED}" presName="parentLin" presStyleCnt="0"/>
      <dgm:spPr/>
    </dgm:pt>
    <dgm:pt modelId="{BE696B4F-C173-4907-A731-76F74115FAFE}" type="pres">
      <dgm:prSet presAssocID="{3378EE8E-031F-454B-8C36-2FD3780EEFED}" presName="parentLeftMargin" presStyleLbl="node1" presStyleIdx="1" presStyleCnt="6"/>
      <dgm:spPr/>
    </dgm:pt>
    <dgm:pt modelId="{DD8B1F73-3995-4FB8-B99D-345B52AA077A}" type="pres">
      <dgm:prSet presAssocID="{3378EE8E-031F-454B-8C36-2FD3780EEFED}" presName="parentText" presStyleLbl="node1" presStyleIdx="2" presStyleCnt="6">
        <dgm:presLayoutVars>
          <dgm:chMax val="0"/>
          <dgm:bulletEnabled val="1"/>
        </dgm:presLayoutVars>
      </dgm:prSet>
      <dgm:spPr/>
    </dgm:pt>
    <dgm:pt modelId="{B600FA8E-6A30-4A00-9A32-1C39061F47E4}" type="pres">
      <dgm:prSet presAssocID="{3378EE8E-031F-454B-8C36-2FD3780EEFED}" presName="negativeSpace" presStyleCnt="0"/>
      <dgm:spPr/>
    </dgm:pt>
    <dgm:pt modelId="{1B840A66-A847-48C3-A492-1782D5419241}" type="pres">
      <dgm:prSet presAssocID="{3378EE8E-031F-454B-8C36-2FD3780EEFED}" presName="childText" presStyleLbl="conFgAcc1" presStyleIdx="2" presStyleCnt="6">
        <dgm:presLayoutVars>
          <dgm:bulletEnabled val="1"/>
        </dgm:presLayoutVars>
      </dgm:prSet>
      <dgm:spPr/>
    </dgm:pt>
    <dgm:pt modelId="{D907A278-8DEB-4129-95CA-43CB6EA987CE}" type="pres">
      <dgm:prSet presAssocID="{1B505088-8ADA-45BB-B93E-35ED41353E0A}" presName="spaceBetweenRectangles" presStyleCnt="0"/>
      <dgm:spPr/>
    </dgm:pt>
    <dgm:pt modelId="{BEA9892C-D0FD-4927-82B6-2255BEA33EC8}" type="pres">
      <dgm:prSet presAssocID="{F23FB3AB-E4AD-4D94-B1A4-FB553B1BDC12}" presName="parentLin" presStyleCnt="0"/>
      <dgm:spPr/>
    </dgm:pt>
    <dgm:pt modelId="{A2A95D92-E4E1-4769-AE6C-92E161617991}" type="pres">
      <dgm:prSet presAssocID="{F23FB3AB-E4AD-4D94-B1A4-FB553B1BDC12}" presName="parentLeftMargin" presStyleLbl="node1" presStyleIdx="2" presStyleCnt="6"/>
      <dgm:spPr/>
    </dgm:pt>
    <dgm:pt modelId="{95B3C9FA-AE84-4B52-A930-CC675B4D37C9}" type="pres">
      <dgm:prSet presAssocID="{F23FB3AB-E4AD-4D94-B1A4-FB553B1BDC12}" presName="parentText" presStyleLbl="node1" presStyleIdx="3" presStyleCnt="6">
        <dgm:presLayoutVars>
          <dgm:chMax val="0"/>
          <dgm:bulletEnabled val="1"/>
        </dgm:presLayoutVars>
      </dgm:prSet>
      <dgm:spPr/>
    </dgm:pt>
    <dgm:pt modelId="{F2244246-CFDC-4394-B50A-C9A508576B0A}" type="pres">
      <dgm:prSet presAssocID="{F23FB3AB-E4AD-4D94-B1A4-FB553B1BDC12}" presName="negativeSpace" presStyleCnt="0"/>
      <dgm:spPr/>
    </dgm:pt>
    <dgm:pt modelId="{C9978C14-2A47-42B0-AD92-801A2753C67F}" type="pres">
      <dgm:prSet presAssocID="{F23FB3AB-E4AD-4D94-B1A4-FB553B1BDC12}" presName="childText" presStyleLbl="conFgAcc1" presStyleIdx="3" presStyleCnt="6">
        <dgm:presLayoutVars>
          <dgm:bulletEnabled val="1"/>
        </dgm:presLayoutVars>
      </dgm:prSet>
      <dgm:spPr/>
    </dgm:pt>
    <dgm:pt modelId="{9D9984F8-4F4B-4BA8-B48B-A13D848551E4}" type="pres">
      <dgm:prSet presAssocID="{879846EA-3AB1-476E-8048-DF81B725D1AB}" presName="spaceBetweenRectangles" presStyleCnt="0"/>
      <dgm:spPr/>
    </dgm:pt>
    <dgm:pt modelId="{EA428DB1-DF41-4837-AD8A-9BF4EBAA6E73}" type="pres">
      <dgm:prSet presAssocID="{AEDB5DFE-B338-408C-9236-BA484255A2D4}" presName="parentLin" presStyleCnt="0"/>
      <dgm:spPr/>
    </dgm:pt>
    <dgm:pt modelId="{A7EFBD81-45BA-4202-B06A-3F61E498A8B8}" type="pres">
      <dgm:prSet presAssocID="{AEDB5DFE-B338-408C-9236-BA484255A2D4}" presName="parentLeftMargin" presStyleLbl="node1" presStyleIdx="3" presStyleCnt="6"/>
      <dgm:spPr/>
    </dgm:pt>
    <dgm:pt modelId="{55382E57-5D6B-44EE-B9E8-8C258C6430CD}" type="pres">
      <dgm:prSet presAssocID="{AEDB5DFE-B338-408C-9236-BA484255A2D4}" presName="parentText" presStyleLbl="node1" presStyleIdx="4" presStyleCnt="6">
        <dgm:presLayoutVars>
          <dgm:chMax val="0"/>
          <dgm:bulletEnabled val="1"/>
        </dgm:presLayoutVars>
      </dgm:prSet>
      <dgm:spPr/>
    </dgm:pt>
    <dgm:pt modelId="{BBF592F2-7E30-49B0-B803-A0899C3CB021}" type="pres">
      <dgm:prSet presAssocID="{AEDB5DFE-B338-408C-9236-BA484255A2D4}" presName="negativeSpace" presStyleCnt="0"/>
      <dgm:spPr/>
    </dgm:pt>
    <dgm:pt modelId="{6A12DF10-07EA-4AFE-937B-3970AF3438A4}" type="pres">
      <dgm:prSet presAssocID="{AEDB5DFE-B338-408C-9236-BA484255A2D4}" presName="childText" presStyleLbl="conFgAcc1" presStyleIdx="4" presStyleCnt="6">
        <dgm:presLayoutVars>
          <dgm:bulletEnabled val="1"/>
        </dgm:presLayoutVars>
      </dgm:prSet>
      <dgm:spPr/>
    </dgm:pt>
    <dgm:pt modelId="{972B9D59-7762-448D-ADB5-43776B8949C4}" type="pres">
      <dgm:prSet presAssocID="{1A029D9B-FD5E-45EC-AFEA-E816128C894A}" presName="spaceBetweenRectangles" presStyleCnt="0"/>
      <dgm:spPr/>
    </dgm:pt>
    <dgm:pt modelId="{1404670E-768B-4448-8AE7-C0CFC249F367}" type="pres">
      <dgm:prSet presAssocID="{88D099E5-6822-4E8E-8DA0-872E6B9EA023}" presName="parentLin" presStyleCnt="0"/>
      <dgm:spPr/>
    </dgm:pt>
    <dgm:pt modelId="{AB2B188B-7598-413C-857D-C5A95FCF5DAA}" type="pres">
      <dgm:prSet presAssocID="{88D099E5-6822-4E8E-8DA0-872E6B9EA023}" presName="parentLeftMargin" presStyleLbl="node1" presStyleIdx="4" presStyleCnt="6"/>
      <dgm:spPr/>
    </dgm:pt>
    <dgm:pt modelId="{2A0742AD-A799-4C28-A2C9-DD5A758D5AE2}" type="pres">
      <dgm:prSet presAssocID="{88D099E5-6822-4E8E-8DA0-872E6B9EA023}" presName="parentText" presStyleLbl="node1" presStyleIdx="5" presStyleCnt="6">
        <dgm:presLayoutVars>
          <dgm:chMax val="0"/>
          <dgm:bulletEnabled val="1"/>
        </dgm:presLayoutVars>
      </dgm:prSet>
      <dgm:spPr/>
    </dgm:pt>
    <dgm:pt modelId="{B8D66B28-5948-4DAE-9DED-3388EB62CBEA}" type="pres">
      <dgm:prSet presAssocID="{88D099E5-6822-4E8E-8DA0-872E6B9EA023}" presName="negativeSpace" presStyleCnt="0"/>
      <dgm:spPr/>
    </dgm:pt>
    <dgm:pt modelId="{41558806-D9FC-4491-A174-B936384E33F0}" type="pres">
      <dgm:prSet presAssocID="{88D099E5-6822-4E8E-8DA0-872E6B9EA023}" presName="childText" presStyleLbl="conFgAcc1" presStyleIdx="5" presStyleCnt="6">
        <dgm:presLayoutVars>
          <dgm:bulletEnabled val="1"/>
        </dgm:presLayoutVars>
      </dgm:prSet>
      <dgm:spPr/>
    </dgm:pt>
  </dgm:ptLst>
  <dgm:cxnLst>
    <dgm:cxn modelId="{761A6409-55BA-470E-AA69-C9A670A5EE01}" type="presOf" srcId="{F23FB3AB-E4AD-4D94-B1A4-FB553B1BDC12}" destId="{A2A95D92-E4E1-4769-AE6C-92E161617991}" srcOrd="0" destOrd="0" presId="urn:microsoft.com/office/officeart/2005/8/layout/list1"/>
    <dgm:cxn modelId="{512B4B26-F537-4B29-9A5D-04357CCED620}" type="presOf" srcId="{3378EE8E-031F-454B-8C36-2FD3780EEFED}" destId="{BE696B4F-C173-4907-A731-76F74115FAFE}" srcOrd="0" destOrd="0" presId="urn:microsoft.com/office/officeart/2005/8/layout/list1"/>
    <dgm:cxn modelId="{3DC78026-1B80-4A6A-AB81-F7D5304BD946}" type="presOf" srcId="{3378EE8E-031F-454B-8C36-2FD3780EEFED}" destId="{DD8B1F73-3995-4FB8-B99D-345B52AA077A}" srcOrd="1" destOrd="0" presId="urn:microsoft.com/office/officeart/2005/8/layout/list1"/>
    <dgm:cxn modelId="{C590B33C-BA37-43C6-BA06-A2198C3E8B46}" type="presOf" srcId="{4BA90D00-E53A-4851-B6DB-E8DFCEE10AC4}" destId="{1F136E79-160C-4253-A53D-696BB14CED8B}" srcOrd="0" destOrd="0" presId="urn:microsoft.com/office/officeart/2005/8/layout/list1"/>
    <dgm:cxn modelId="{1969265B-49C7-4BFD-8CEC-9194D4829552}" type="presOf" srcId="{F23FB3AB-E4AD-4D94-B1A4-FB553B1BDC12}" destId="{95B3C9FA-AE84-4B52-A930-CC675B4D37C9}" srcOrd="1" destOrd="0" presId="urn:microsoft.com/office/officeart/2005/8/layout/list1"/>
    <dgm:cxn modelId="{9708F169-7BFE-4412-8857-DAD4BF429D38}" srcId="{D82D1439-BCEC-47B1-B174-EF84E8797E19}" destId="{88D099E5-6822-4E8E-8DA0-872E6B9EA023}" srcOrd="5" destOrd="0" parTransId="{6B82F017-BD58-4636-A141-5A346D9464E4}" sibTransId="{DA7E89AD-ED53-4999-B0EB-0CD4A5F55582}"/>
    <dgm:cxn modelId="{81D11D6E-76BC-45CB-9F71-8CC218AF9004}" type="presOf" srcId="{AEDB5DFE-B338-408C-9236-BA484255A2D4}" destId="{55382E57-5D6B-44EE-B9E8-8C258C6430CD}" srcOrd="1" destOrd="0" presId="urn:microsoft.com/office/officeart/2005/8/layout/list1"/>
    <dgm:cxn modelId="{8D9D264E-7E54-4DA0-8985-9E2FECA7AECF}" srcId="{D82D1439-BCEC-47B1-B174-EF84E8797E19}" destId="{4BA90D00-E53A-4851-B6DB-E8DFCEE10AC4}" srcOrd="1" destOrd="0" parTransId="{F426A1F8-6BE3-44B9-9EE7-B5FCDB36460B}" sibTransId="{FB7583F5-FDA3-482C-B665-6D2CE96EE8F0}"/>
    <dgm:cxn modelId="{CAA59689-252F-4B0A-834F-C7779FA04E89}" type="presOf" srcId="{88D099E5-6822-4E8E-8DA0-872E6B9EA023}" destId="{2A0742AD-A799-4C28-A2C9-DD5A758D5AE2}" srcOrd="1" destOrd="0" presId="urn:microsoft.com/office/officeart/2005/8/layout/list1"/>
    <dgm:cxn modelId="{5A7D2E9B-C061-42F5-94FB-FBD5FDD42897}" type="presOf" srcId="{D82D1439-BCEC-47B1-B174-EF84E8797E19}" destId="{C52D3683-8716-487D-BD1E-59AC73C46E96}" srcOrd="0" destOrd="0" presId="urn:microsoft.com/office/officeart/2005/8/layout/list1"/>
    <dgm:cxn modelId="{619F929B-CA12-42A0-BB0B-84A8A50DD177}" type="presOf" srcId="{4BA90D00-E53A-4851-B6DB-E8DFCEE10AC4}" destId="{59176DA6-1511-41D1-89DA-AF5BC1B0732D}" srcOrd="1" destOrd="0" presId="urn:microsoft.com/office/officeart/2005/8/layout/list1"/>
    <dgm:cxn modelId="{80D754A8-597F-4A3A-A1BF-07900B7C8FF1}" type="presOf" srcId="{A7E19679-FA85-4116-80FF-A53E5F016327}" destId="{E0FBE0EC-16F5-4258-B443-657CE09DE801}" srcOrd="1" destOrd="0" presId="urn:microsoft.com/office/officeart/2005/8/layout/list1"/>
    <dgm:cxn modelId="{AB2689AA-B35F-4DB7-BEAA-98C69869A293}" srcId="{D82D1439-BCEC-47B1-B174-EF84E8797E19}" destId="{3378EE8E-031F-454B-8C36-2FD3780EEFED}" srcOrd="2" destOrd="0" parTransId="{BCB265E3-FBC1-43E2-910D-79F080FBBB1D}" sibTransId="{1B505088-8ADA-45BB-B93E-35ED41353E0A}"/>
    <dgm:cxn modelId="{1E3F0BC1-54B3-44B7-8392-4A96A6D595C2}" srcId="{D82D1439-BCEC-47B1-B174-EF84E8797E19}" destId="{F23FB3AB-E4AD-4D94-B1A4-FB553B1BDC12}" srcOrd="3" destOrd="0" parTransId="{E3C3B5A8-EDC2-493E-B5FC-58BFD99F4EA6}" sibTransId="{879846EA-3AB1-476E-8048-DF81B725D1AB}"/>
    <dgm:cxn modelId="{8CB43CCC-56CE-4E88-8669-AC47CE4E7660}" type="presOf" srcId="{88D099E5-6822-4E8E-8DA0-872E6B9EA023}" destId="{AB2B188B-7598-413C-857D-C5A95FCF5DAA}" srcOrd="0" destOrd="0" presId="urn:microsoft.com/office/officeart/2005/8/layout/list1"/>
    <dgm:cxn modelId="{0B9AB7E2-DC20-4608-83F5-8DE3D662DA96}" srcId="{D82D1439-BCEC-47B1-B174-EF84E8797E19}" destId="{A7E19679-FA85-4116-80FF-A53E5F016327}" srcOrd="0" destOrd="0" parTransId="{B2B35058-39A7-4168-85BA-3CD2FCDD00B0}" sibTransId="{B0C534CC-D38A-4818-8732-258B33EB7C7F}"/>
    <dgm:cxn modelId="{AEBAB9E7-8DEA-42B8-BF9F-C342677D715B}" type="presOf" srcId="{AEDB5DFE-B338-408C-9236-BA484255A2D4}" destId="{A7EFBD81-45BA-4202-B06A-3F61E498A8B8}" srcOrd="0" destOrd="0" presId="urn:microsoft.com/office/officeart/2005/8/layout/list1"/>
    <dgm:cxn modelId="{49119BF6-0328-496B-B324-523F5F2DB904}" type="presOf" srcId="{A7E19679-FA85-4116-80FF-A53E5F016327}" destId="{6E2BAF26-DC84-41F4-A948-96F4BC10D57A}" srcOrd="0" destOrd="0" presId="urn:microsoft.com/office/officeart/2005/8/layout/list1"/>
    <dgm:cxn modelId="{16A5B6FD-4685-424B-A122-787A033283BD}" srcId="{D82D1439-BCEC-47B1-B174-EF84E8797E19}" destId="{AEDB5DFE-B338-408C-9236-BA484255A2D4}" srcOrd="4" destOrd="0" parTransId="{BD4CD8E4-97B7-4C7B-9EAB-8AE9DE5E96F5}" sibTransId="{1A029D9B-FD5E-45EC-AFEA-E816128C894A}"/>
    <dgm:cxn modelId="{8C59080B-CA1B-489A-A259-9E2DD5B73B2E}" type="presParOf" srcId="{C52D3683-8716-487D-BD1E-59AC73C46E96}" destId="{F3F652C0-A2C7-4F41-89B6-DD282AA9C10F}" srcOrd="0" destOrd="0" presId="urn:microsoft.com/office/officeart/2005/8/layout/list1"/>
    <dgm:cxn modelId="{29924734-C34E-4747-B37D-6A603F43E890}" type="presParOf" srcId="{F3F652C0-A2C7-4F41-89B6-DD282AA9C10F}" destId="{6E2BAF26-DC84-41F4-A948-96F4BC10D57A}" srcOrd="0" destOrd="0" presId="urn:microsoft.com/office/officeart/2005/8/layout/list1"/>
    <dgm:cxn modelId="{C63C4BB2-C494-4869-A4BD-C8047EEF4638}" type="presParOf" srcId="{F3F652C0-A2C7-4F41-89B6-DD282AA9C10F}" destId="{E0FBE0EC-16F5-4258-B443-657CE09DE801}" srcOrd="1" destOrd="0" presId="urn:microsoft.com/office/officeart/2005/8/layout/list1"/>
    <dgm:cxn modelId="{620469B1-0FB2-4A5B-8D29-992EE2C0A7E2}" type="presParOf" srcId="{C52D3683-8716-487D-BD1E-59AC73C46E96}" destId="{93C87762-8AAB-4EDE-8C3F-4CDC8234BE9C}" srcOrd="1" destOrd="0" presId="urn:microsoft.com/office/officeart/2005/8/layout/list1"/>
    <dgm:cxn modelId="{37BB1DC5-EEE0-49A0-AB62-0D4F7E788F1A}" type="presParOf" srcId="{C52D3683-8716-487D-BD1E-59AC73C46E96}" destId="{25E23E0D-4FA8-4753-814D-4CA257B6E84E}" srcOrd="2" destOrd="0" presId="urn:microsoft.com/office/officeart/2005/8/layout/list1"/>
    <dgm:cxn modelId="{D3C266DC-58D3-49F0-8AA0-D2C140314870}" type="presParOf" srcId="{C52D3683-8716-487D-BD1E-59AC73C46E96}" destId="{17A02EB2-0655-4883-B5DE-F80665878668}" srcOrd="3" destOrd="0" presId="urn:microsoft.com/office/officeart/2005/8/layout/list1"/>
    <dgm:cxn modelId="{7D907E6D-32B6-437E-8A05-844B0F0959DC}" type="presParOf" srcId="{C52D3683-8716-487D-BD1E-59AC73C46E96}" destId="{05D2AB94-3CA7-49DA-A249-2D7374B3068A}" srcOrd="4" destOrd="0" presId="urn:microsoft.com/office/officeart/2005/8/layout/list1"/>
    <dgm:cxn modelId="{36052DF2-B392-4ADE-9460-FF967299BF11}" type="presParOf" srcId="{05D2AB94-3CA7-49DA-A249-2D7374B3068A}" destId="{1F136E79-160C-4253-A53D-696BB14CED8B}" srcOrd="0" destOrd="0" presId="urn:microsoft.com/office/officeart/2005/8/layout/list1"/>
    <dgm:cxn modelId="{A4777881-C466-44D0-BBF2-1134A0808574}" type="presParOf" srcId="{05D2AB94-3CA7-49DA-A249-2D7374B3068A}" destId="{59176DA6-1511-41D1-89DA-AF5BC1B0732D}" srcOrd="1" destOrd="0" presId="urn:microsoft.com/office/officeart/2005/8/layout/list1"/>
    <dgm:cxn modelId="{D5EEE7F8-D44C-4372-949F-15C3DC0E3054}" type="presParOf" srcId="{C52D3683-8716-487D-BD1E-59AC73C46E96}" destId="{1FA6D4F8-A418-4C9B-8CE9-314C58D9871E}" srcOrd="5" destOrd="0" presId="urn:microsoft.com/office/officeart/2005/8/layout/list1"/>
    <dgm:cxn modelId="{1DE32DED-C47D-4447-A698-6F26CC52C266}" type="presParOf" srcId="{C52D3683-8716-487D-BD1E-59AC73C46E96}" destId="{C7AF8555-FB45-449F-94C0-CE648BFA7A97}" srcOrd="6" destOrd="0" presId="urn:microsoft.com/office/officeart/2005/8/layout/list1"/>
    <dgm:cxn modelId="{92E5737E-5CAD-4BD5-95BB-77ABE60D997D}" type="presParOf" srcId="{C52D3683-8716-487D-BD1E-59AC73C46E96}" destId="{86EB33B0-7F0B-47BB-A64C-E19A56EE8B0A}" srcOrd="7" destOrd="0" presId="urn:microsoft.com/office/officeart/2005/8/layout/list1"/>
    <dgm:cxn modelId="{87E302CD-2C6C-4AD2-980E-0BD89E4C7337}" type="presParOf" srcId="{C52D3683-8716-487D-BD1E-59AC73C46E96}" destId="{BDE73000-590F-4CBB-BBB2-6B020EFB220C}" srcOrd="8" destOrd="0" presId="urn:microsoft.com/office/officeart/2005/8/layout/list1"/>
    <dgm:cxn modelId="{F0CC7DD9-54B2-4371-80DD-A06EF4AB942A}" type="presParOf" srcId="{BDE73000-590F-4CBB-BBB2-6B020EFB220C}" destId="{BE696B4F-C173-4907-A731-76F74115FAFE}" srcOrd="0" destOrd="0" presId="urn:microsoft.com/office/officeart/2005/8/layout/list1"/>
    <dgm:cxn modelId="{1DB6AF9C-F688-4800-8C3E-248E7EE52340}" type="presParOf" srcId="{BDE73000-590F-4CBB-BBB2-6B020EFB220C}" destId="{DD8B1F73-3995-4FB8-B99D-345B52AA077A}" srcOrd="1" destOrd="0" presId="urn:microsoft.com/office/officeart/2005/8/layout/list1"/>
    <dgm:cxn modelId="{16F1C3D6-A9FA-4F31-B3F3-17CDED90C38E}" type="presParOf" srcId="{C52D3683-8716-487D-BD1E-59AC73C46E96}" destId="{B600FA8E-6A30-4A00-9A32-1C39061F47E4}" srcOrd="9" destOrd="0" presId="urn:microsoft.com/office/officeart/2005/8/layout/list1"/>
    <dgm:cxn modelId="{639C2A97-A3CD-408C-B7DE-BF8D598D4A33}" type="presParOf" srcId="{C52D3683-8716-487D-BD1E-59AC73C46E96}" destId="{1B840A66-A847-48C3-A492-1782D5419241}" srcOrd="10" destOrd="0" presId="urn:microsoft.com/office/officeart/2005/8/layout/list1"/>
    <dgm:cxn modelId="{D0833F98-7EAF-42AA-AB31-C9E287CA5FF7}" type="presParOf" srcId="{C52D3683-8716-487D-BD1E-59AC73C46E96}" destId="{D907A278-8DEB-4129-95CA-43CB6EA987CE}" srcOrd="11" destOrd="0" presId="urn:microsoft.com/office/officeart/2005/8/layout/list1"/>
    <dgm:cxn modelId="{3DDCAE2F-00EB-4D2F-9B3A-E60B0195AE46}" type="presParOf" srcId="{C52D3683-8716-487D-BD1E-59AC73C46E96}" destId="{BEA9892C-D0FD-4927-82B6-2255BEA33EC8}" srcOrd="12" destOrd="0" presId="urn:microsoft.com/office/officeart/2005/8/layout/list1"/>
    <dgm:cxn modelId="{BFAB791A-527E-4544-A04F-F00E1FECE08F}" type="presParOf" srcId="{BEA9892C-D0FD-4927-82B6-2255BEA33EC8}" destId="{A2A95D92-E4E1-4769-AE6C-92E161617991}" srcOrd="0" destOrd="0" presId="urn:microsoft.com/office/officeart/2005/8/layout/list1"/>
    <dgm:cxn modelId="{612B9543-80EC-43B0-AC60-82AEC96A0245}" type="presParOf" srcId="{BEA9892C-D0FD-4927-82B6-2255BEA33EC8}" destId="{95B3C9FA-AE84-4B52-A930-CC675B4D37C9}" srcOrd="1" destOrd="0" presId="urn:microsoft.com/office/officeart/2005/8/layout/list1"/>
    <dgm:cxn modelId="{42C4D78B-01D8-4924-8369-CB8FC88A7A60}" type="presParOf" srcId="{C52D3683-8716-487D-BD1E-59AC73C46E96}" destId="{F2244246-CFDC-4394-B50A-C9A508576B0A}" srcOrd="13" destOrd="0" presId="urn:microsoft.com/office/officeart/2005/8/layout/list1"/>
    <dgm:cxn modelId="{C82D6B48-66EF-439B-919C-27B283DF25EE}" type="presParOf" srcId="{C52D3683-8716-487D-BD1E-59AC73C46E96}" destId="{C9978C14-2A47-42B0-AD92-801A2753C67F}" srcOrd="14" destOrd="0" presId="urn:microsoft.com/office/officeart/2005/8/layout/list1"/>
    <dgm:cxn modelId="{3792357C-7454-4141-B0D6-B49CC286F795}" type="presParOf" srcId="{C52D3683-8716-487D-BD1E-59AC73C46E96}" destId="{9D9984F8-4F4B-4BA8-B48B-A13D848551E4}" srcOrd="15" destOrd="0" presId="urn:microsoft.com/office/officeart/2005/8/layout/list1"/>
    <dgm:cxn modelId="{9F11651C-A212-4AF1-9C5C-56702C4A2530}" type="presParOf" srcId="{C52D3683-8716-487D-BD1E-59AC73C46E96}" destId="{EA428DB1-DF41-4837-AD8A-9BF4EBAA6E73}" srcOrd="16" destOrd="0" presId="urn:microsoft.com/office/officeart/2005/8/layout/list1"/>
    <dgm:cxn modelId="{D4BEBA2E-DE10-4EBD-BA64-73D13FF8A3D4}" type="presParOf" srcId="{EA428DB1-DF41-4837-AD8A-9BF4EBAA6E73}" destId="{A7EFBD81-45BA-4202-B06A-3F61E498A8B8}" srcOrd="0" destOrd="0" presId="urn:microsoft.com/office/officeart/2005/8/layout/list1"/>
    <dgm:cxn modelId="{FE586E00-6CF4-4855-8ABC-06E0339AD027}" type="presParOf" srcId="{EA428DB1-DF41-4837-AD8A-9BF4EBAA6E73}" destId="{55382E57-5D6B-44EE-B9E8-8C258C6430CD}" srcOrd="1" destOrd="0" presId="urn:microsoft.com/office/officeart/2005/8/layout/list1"/>
    <dgm:cxn modelId="{9C49D0DB-9724-47B2-848A-7FF9EA3ED1F1}" type="presParOf" srcId="{C52D3683-8716-487D-BD1E-59AC73C46E96}" destId="{BBF592F2-7E30-49B0-B803-A0899C3CB021}" srcOrd="17" destOrd="0" presId="urn:microsoft.com/office/officeart/2005/8/layout/list1"/>
    <dgm:cxn modelId="{6E89FEEF-A9C1-4691-AC15-9F034FB1F4F3}" type="presParOf" srcId="{C52D3683-8716-487D-BD1E-59AC73C46E96}" destId="{6A12DF10-07EA-4AFE-937B-3970AF3438A4}" srcOrd="18" destOrd="0" presId="urn:microsoft.com/office/officeart/2005/8/layout/list1"/>
    <dgm:cxn modelId="{649D82F3-9B18-4BDB-B2F8-9282FEF3466C}" type="presParOf" srcId="{C52D3683-8716-487D-BD1E-59AC73C46E96}" destId="{972B9D59-7762-448D-ADB5-43776B8949C4}" srcOrd="19" destOrd="0" presId="urn:microsoft.com/office/officeart/2005/8/layout/list1"/>
    <dgm:cxn modelId="{3A5EFC0F-2215-48EF-B85B-EE5B34C17CD7}" type="presParOf" srcId="{C52D3683-8716-487D-BD1E-59AC73C46E96}" destId="{1404670E-768B-4448-8AE7-C0CFC249F367}" srcOrd="20" destOrd="0" presId="urn:microsoft.com/office/officeart/2005/8/layout/list1"/>
    <dgm:cxn modelId="{E5DC23F8-D581-41C9-BFDC-B0083BD88C28}" type="presParOf" srcId="{1404670E-768B-4448-8AE7-C0CFC249F367}" destId="{AB2B188B-7598-413C-857D-C5A95FCF5DAA}" srcOrd="0" destOrd="0" presId="urn:microsoft.com/office/officeart/2005/8/layout/list1"/>
    <dgm:cxn modelId="{95E74C69-61C0-4F45-A5A0-6656A6EEDC78}" type="presParOf" srcId="{1404670E-768B-4448-8AE7-C0CFC249F367}" destId="{2A0742AD-A799-4C28-A2C9-DD5A758D5AE2}" srcOrd="1" destOrd="0" presId="urn:microsoft.com/office/officeart/2005/8/layout/list1"/>
    <dgm:cxn modelId="{F5ED04D9-0BF2-45A1-951C-C418C683ED84}" type="presParOf" srcId="{C52D3683-8716-487D-BD1E-59AC73C46E96}" destId="{B8D66B28-5948-4DAE-9DED-3388EB62CBEA}" srcOrd="21" destOrd="0" presId="urn:microsoft.com/office/officeart/2005/8/layout/list1"/>
    <dgm:cxn modelId="{B21444D2-210A-48EE-B6B0-DFE4048890FA}" type="presParOf" srcId="{C52D3683-8716-487D-BD1E-59AC73C46E96}" destId="{41558806-D9FC-4491-A174-B936384E33F0}"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C0A71-8F6E-46D4-9820-711076664E10}">
      <dsp:nvSpPr>
        <dsp:cNvPr id="0" name=""/>
        <dsp:cNvSpPr/>
      </dsp:nvSpPr>
      <dsp:spPr>
        <a:xfrm rot="5400000">
          <a:off x="-245635" y="246082"/>
          <a:ext cx="1637567" cy="114629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t>ITU</a:t>
          </a:r>
          <a:endParaRPr lang="en-NG" sz="3200" kern="1200" dirty="0"/>
        </a:p>
      </dsp:txBody>
      <dsp:txXfrm rot="-5400000">
        <a:off x="1" y="573596"/>
        <a:ext cx="1146297" cy="491270"/>
      </dsp:txXfrm>
    </dsp:sp>
    <dsp:sp modelId="{EE21CB5F-DE1B-4983-AA15-AA85FA00DE3F}">
      <dsp:nvSpPr>
        <dsp:cNvPr id="0" name=""/>
        <dsp:cNvSpPr/>
      </dsp:nvSpPr>
      <dsp:spPr>
        <a:xfrm rot="5400000">
          <a:off x="4498639" y="-3351894"/>
          <a:ext cx="1064418" cy="776910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GB" sz="3000" kern="1200" dirty="0"/>
            <a:t>International Telecommunications Union</a:t>
          </a:r>
          <a:endParaRPr lang="en-NG" sz="3000" kern="1200" dirty="0"/>
        </a:p>
        <a:p>
          <a:pPr marL="285750" lvl="1" indent="-285750" algn="l" defTabSz="1333500">
            <a:lnSpc>
              <a:spcPct val="90000"/>
            </a:lnSpc>
            <a:spcBef>
              <a:spcPct val="0"/>
            </a:spcBef>
            <a:spcAft>
              <a:spcPct val="15000"/>
            </a:spcAft>
            <a:buChar char="•"/>
          </a:pPr>
          <a:r>
            <a:rPr lang="en-GB" sz="3000" kern="1200" dirty="0"/>
            <a:t>Makes Recommendations and Best regards </a:t>
          </a:r>
          <a:endParaRPr lang="en-NG" sz="3000" kern="1200" dirty="0"/>
        </a:p>
      </dsp:txBody>
      <dsp:txXfrm rot="-5400000">
        <a:off x="1146298" y="52408"/>
        <a:ext cx="7717141" cy="960496"/>
      </dsp:txXfrm>
    </dsp:sp>
    <dsp:sp modelId="{11FEDFEA-1864-4C6A-B4FB-B6B698F9E664}">
      <dsp:nvSpPr>
        <dsp:cNvPr id="0" name=""/>
        <dsp:cNvSpPr/>
      </dsp:nvSpPr>
      <dsp:spPr>
        <a:xfrm rot="5400000">
          <a:off x="-245635" y="1689832"/>
          <a:ext cx="1637567" cy="1146297"/>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t>ATU</a:t>
          </a:r>
          <a:endParaRPr lang="en-NG" sz="3200" kern="1200" dirty="0"/>
        </a:p>
      </dsp:txBody>
      <dsp:txXfrm rot="-5400000">
        <a:off x="1" y="2017346"/>
        <a:ext cx="1146297" cy="491270"/>
      </dsp:txXfrm>
    </dsp:sp>
    <dsp:sp modelId="{5992825C-5B1A-4D36-B4A6-5C2CB87C4DB0}">
      <dsp:nvSpPr>
        <dsp:cNvPr id="0" name=""/>
        <dsp:cNvSpPr/>
      </dsp:nvSpPr>
      <dsp:spPr>
        <a:xfrm rot="5400000">
          <a:off x="4498639" y="-1908144"/>
          <a:ext cx="1064418" cy="7769102"/>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GB" sz="3000" kern="1200" dirty="0"/>
            <a:t>African Telecommunications Union</a:t>
          </a:r>
          <a:endParaRPr lang="en-NG" sz="3000" kern="1200" dirty="0"/>
        </a:p>
        <a:p>
          <a:pPr marL="285750" lvl="1" indent="-285750" algn="l" defTabSz="1333500">
            <a:lnSpc>
              <a:spcPct val="90000"/>
            </a:lnSpc>
            <a:spcBef>
              <a:spcPct val="0"/>
            </a:spcBef>
            <a:spcAft>
              <a:spcPct val="15000"/>
            </a:spcAft>
            <a:buChar char="•"/>
          </a:pPr>
          <a:r>
            <a:rPr lang="en-GB" sz="3000" kern="1200" dirty="0"/>
            <a:t>Makes the Country and African positions</a:t>
          </a:r>
          <a:endParaRPr lang="en-NG" sz="3000" kern="1200" dirty="0"/>
        </a:p>
      </dsp:txBody>
      <dsp:txXfrm rot="-5400000">
        <a:off x="1146298" y="1496158"/>
        <a:ext cx="7717141" cy="960496"/>
      </dsp:txXfrm>
    </dsp:sp>
    <dsp:sp modelId="{C625DD99-78AB-49CD-BCA8-95BF15156B2D}">
      <dsp:nvSpPr>
        <dsp:cNvPr id="0" name=""/>
        <dsp:cNvSpPr/>
      </dsp:nvSpPr>
      <dsp:spPr>
        <a:xfrm rot="5400000">
          <a:off x="-245635" y="3133582"/>
          <a:ext cx="1637567" cy="1146297"/>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dirty="0"/>
            <a:t>EACO</a:t>
          </a:r>
          <a:endParaRPr lang="en-NG" sz="3200" kern="1200" dirty="0"/>
        </a:p>
      </dsp:txBody>
      <dsp:txXfrm rot="-5400000">
        <a:off x="1" y="3461096"/>
        <a:ext cx="1146297" cy="491270"/>
      </dsp:txXfrm>
    </dsp:sp>
    <dsp:sp modelId="{88671C47-0934-4741-9E94-68ED1D7AAE41}">
      <dsp:nvSpPr>
        <dsp:cNvPr id="0" name=""/>
        <dsp:cNvSpPr/>
      </dsp:nvSpPr>
      <dsp:spPr>
        <a:xfrm rot="5400000">
          <a:off x="4498639" y="-464394"/>
          <a:ext cx="1064418" cy="7769102"/>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GB" sz="3000" kern="1200" dirty="0"/>
            <a:t>East African Communications Organisation </a:t>
          </a:r>
          <a:endParaRPr lang="en-NG" sz="3000" kern="1200" dirty="0"/>
        </a:p>
        <a:p>
          <a:pPr marL="285750" lvl="1" indent="-285750" algn="l" defTabSz="1333500">
            <a:lnSpc>
              <a:spcPct val="90000"/>
            </a:lnSpc>
            <a:spcBef>
              <a:spcPct val="0"/>
            </a:spcBef>
            <a:spcAft>
              <a:spcPct val="15000"/>
            </a:spcAft>
            <a:buChar char="•"/>
          </a:pPr>
          <a:r>
            <a:rPr lang="en-GB" sz="3000" kern="1200" dirty="0"/>
            <a:t>Determines and consolidates regional status </a:t>
          </a:r>
          <a:endParaRPr lang="en-NG" sz="3000" kern="1200" dirty="0"/>
        </a:p>
      </dsp:txBody>
      <dsp:txXfrm rot="-5400000">
        <a:off x="1146298" y="2939908"/>
        <a:ext cx="7717141" cy="960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46E7E-4839-414E-8FF9-93B2971B7EEB}">
      <dsp:nvSpPr>
        <dsp:cNvPr id="0" name=""/>
        <dsp:cNvSpPr/>
      </dsp:nvSpPr>
      <dsp:spPr>
        <a:xfrm rot="16200000">
          <a:off x="-500635" y="501173"/>
          <a:ext cx="2400471" cy="1398125"/>
        </a:xfrm>
        <a:prstGeom prst="flowChartManualOperati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212" bIns="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Segoe UI" panose="020B0502040204020203" pitchFamily="34" charset="0"/>
              <a:ea typeface="Segoe UI" panose="020B0502040204020203" pitchFamily="34" charset="0"/>
              <a:cs typeface="Segoe UI" panose="020B0502040204020203" pitchFamily="34" charset="0"/>
            </a:rPr>
            <a:t>electromagnetic compatibility, lightning protection and electromagnetic effects</a:t>
          </a:r>
          <a:endParaRPr lang="es-ES_tradnl" sz="1300"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538" y="480094"/>
        <a:ext cx="1398125" cy="1440283"/>
      </dsp:txXfrm>
    </dsp:sp>
    <dsp:sp modelId="{9799CA39-D6AB-4E7D-A318-A27DDBA90A30}">
      <dsp:nvSpPr>
        <dsp:cNvPr id="0" name=""/>
        <dsp:cNvSpPr/>
      </dsp:nvSpPr>
      <dsp:spPr>
        <a:xfrm rot="16200000">
          <a:off x="1002350" y="501173"/>
          <a:ext cx="2400471" cy="1398125"/>
        </a:xfrm>
        <a:prstGeom prst="flowChartManualOperation">
          <a:avLst/>
        </a:prstGeom>
        <a:solidFill>
          <a:srgbClr val="CC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212" bIns="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Segoe UI" panose="020B0502040204020203" pitchFamily="34" charset="0"/>
              <a:ea typeface="Segoe UI" panose="020B0502040204020203" pitchFamily="34" charset="0"/>
              <a:cs typeface="Segoe UI" panose="020B0502040204020203" pitchFamily="34" charset="0"/>
            </a:rPr>
            <a:t>ICTs related to the environment, climate change, energy efficiency and clean energy</a:t>
          </a:r>
          <a:endParaRPr lang="es-ES_tradnl" sz="1300"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503523" y="480094"/>
        <a:ext cx="1398125" cy="1440283"/>
      </dsp:txXfrm>
    </dsp:sp>
    <dsp:sp modelId="{35020992-D428-47A9-A36A-E306BD2496EF}">
      <dsp:nvSpPr>
        <dsp:cNvPr id="0" name=""/>
        <dsp:cNvSpPr/>
      </dsp:nvSpPr>
      <dsp:spPr>
        <a:xfrm rot="16200000">
          <a:off x="2505335" y="501173"/>
          <a:ext cx="2400471" cy="1398125"/>
        </a:xfrm>
        <a:prstGeom prst="flowChartManualOperati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212" bIns="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Segoe UI" panose="020B0502040204020203" pitchFamily="34" charset="0"/>
              <a:ea typeface="Segoe UI" panose="020B0502040204020203" pitchFamily="34" charset="0"/>
              <a:cs typeface="Segoe UI" panose="020B0502040204020203" pitchFamily="34" charset="0"/>
            </a:rPr>
            <a:t>circular economy, including e‑waste</a:t>
          </a:r>
          <a:endParaRPr lang="es-ES_tradnl" sz="1300"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3006508" y="480094"/>
        <a:ext cx="1398125" cy="14402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23E0D-4FA8-4753-814D-4CA257B6E84E}">
      <dsp:nvSpPr>
        <dsp:cNvPr id="0" name=""/>
        <dsp:cNvSpPr/>
      </dsp:nvSpPr>
      <dsp:spPr>
        <a:xfrm>
          <a:off x="0" y="514989"/>
          <a:ext cx="78867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FBE0EC-16F5-4258-B443-657CE09DE801}">
      <dsp:nvSpPr>
        <dsp:cNvPr id="0" name=""/>
        <dsp:cNvSpPr/>
      </dsp:nvSpPr>
      <dsp:spPr>
        <a:xfrm>
          <a:off x="394335" y="308348"/>
          <a:ext cx="552069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kern="1200"/>
            <a:t>Drive competitiveness, for individual businesses and world economy</a:t>
          </a:r>
        </a:p>
      </dsp:txBody>
      <dsp:txXfrm>
        <a:off x="414510" y="328523"/>
        <a:ext cx="5480340" cy="372930"/>
      </dsp:txXfrm>
    </dsp:sp>
    <dsp:sp modelId="{C7AF8555-FB45-449F-94C0-CE648BFA7A97}">
      <dsp:nvSpPr>
        <dsp:cNvPr id="0" name=""/>
        <dsp:cNvSpPr/>
      </dsp:nvSpPr>
      <dsp:spPr>
        <a:xfrm>
          <a:off x="0" y="1150029"/>
          <a:ext cx="78867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76DA6-1511-41D1-89DA-AF5BC1B0732D}">
      <dsp:nvSpPr>
        <dsp:cNvPr id="0" name=""/>
        <dsp:cNvSpPr/>
      </dsp:nvSpPr>
      <dsp:spPr>
        <a:xfrm>
          <a:off x="394335" y="943389"/>
          <a:ext cx="552069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kern="1200"/>
            <a:t>Lower prices</a:t>
          </a:r>
        </a:p>
      </dsp:txBody>
      <dsp:txXfrm>
        <a:off x="414510" y="963564"/>
        <a:ext cx="5480340" cy="372930"/>
      </dsp:txXfrm>
    </dsp:sp>
    <dsp:sp modelId="{1B840A66-A847-48C3-A492-1782D5419241}">
      <dsp:nvSpPr>
        <dsp:cNvPr id="0" name=""/>
        <dsp:cNvSpPr/>
      </dsp:nvSpPr>
      <dsp:spPr>
        <a:xfrm>
          <a:off x="0" y="1785069"/>
          <a:ext cx="78867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8B1F73-3995-4FB8-B99D-345B52AA077A}">
      <dsp:nvSpPr>
        <dsp:cNvPr id="0" name=""/>
        <dsp:cNvSpPr/>
      </dsp:nvSpPr>
      <dsp:spPr>
        <a:xfrm>
          <a:off x="394335" y="1578429"/>
          <a:ext cx="552069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kern="1200"/>
            <a:t>Reduce technical barriers</a:t>
          </a:r>
        </a:p>
      </dsp:txBody>
      <dsp:txXfrm>
        <a:off x="414510" y="1598604"/>
        <a:ext cx="5480340" cy="372930"/>
      </dsp:txXfrm>
    </dsp:sp>
    <dsp:sp modelId="{C9978C14-2A47-42B0-AD92-801A2753C67F}">
      <dsp:nvSpPr>
        <dsp:cNvPr id="0" name=""/>
        <dsp:cNvSpPr/>
      </dsp:nvSpPr>
      <dsp:spPr>
        <a:xfrm>
          <a:off x="0" y="2420109"/>
          <a:ext cx="78867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B3C9FA-AE84-4B52-A930-CC675B4D37C9}">
      <dsp:nvSpPr>
        <dsp:cNvPr id="0" name=""/>
        <dsp:cNvSpPr/>
      </dsp:nvSpPr>
      <dsp:spPr>
        <a:xfrm>
          <a:off x="394335" y="2213469"/>
          <a:ext cx="552069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kern="1200"/>
            <a:t>Foster interoperbility</a:t>
          </a:r>
        </a:p>
      </dsp:txBody>
      <dsp:txXfrm>
        <a:off x="414510" y="2233644"/>
        <a:ext cx="5480340" cy="372930"/>
      </dsp:txXfrm>
    </dsp:sp>
    <dsp:sp modelId="{6A12DF10-07EA-4AFE-937B-3970AF3438A4}">
      <dsp:nvSpPr>
        <dsp:cNvPr id="0" name=""/>
        <dsp:cNvSpPr/>
      </dsp:nvSpPr>
      <dsp:spPr>
        <a:xfrm>
          <a:off x="0" y="3055149"/>
          <a:ext cx="78867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382E57-5D6B-44EE-B9E8-8C258C6430CD}">
      <dsp:nvSpPr>
        <dsp:cNvPr id="0" name=""/>
        <dsp:cNvSpPr/>
      </dsp:nvSpPr>
      <dsp:spPr>
        <a:xfrm>
          <a:off x="394335" y="2848508"/>
          <a:ext cx="552069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kern="1200"/>
            <a:t>Manufactures, networks operators and consumers</a:t>
          </a:r>
        </a:p>
      </dsp:txBody>
      <dsp:txXfrm>
        <a:off x="414510" y="2868683"/>
        <a:ext cx="5480340" cy="372930"/>
      </dsp:txXfrm>
    </dsp:sp>
    <dsp:sp modelId="{41558806-D9FC-4491-A174-B936384E33F0}">
      <dsp:nvSpPr>
        <dsp:cNvPr id="0" name=""/>
        <dsp:cNvSpPr/>
      </dsp:nvSpPr>
      <dsp:spPr>
        <a:xfrm>
          <a:off x="0" y="3690189"/>
          <a:ext cx="78867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742AD-A799-4C28-A2C9-DD5A758D5AE2}">
      <dsp:nvSpPr>
        <dsp:cNvPr id="0" name=""/>
        <dsp:cNvSpPr/>
      </dsp:nvSpPr>
      <dsp:spPr>
        <a:xfrm>
          <a:off x="394335" y="3483549"/>
          <a:ext cx="552069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622300">
            <a:lnSpc>
              <a:spcPct val="90000"/>
            </a:lnSpc>
            <a:spcBef>
              <a:spcPct val="0"/>
            </a:spcBef>
            <a:spcAft>
              <a:spcPct val="35000"/>
            </a:spcAft>
            <a:buNone/>
          </a:pPr>
          <a:r>
            <a:rPr lang="en-US" sz="1400" kern="1200" dirty="0"/>
            <a:t>Reduce negative impacts on the environment</a:t>
          </a:r>
        </a:p>
      </dsp:txBody>
      <dsp:txXfrm>
        <a:off x="414510" y="3503724"/>
        <a:ext cx="548034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A1F0B6-7F9D-4A31-9239-F438E6D72F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01D20B1D-4E5E-4F8C-A77F-DED8B9AE668B}"/>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FE45E1E-01BE-4DBF-8C1E-CB88B9C79D50}" type="datetimeFigureOut">
              <a:rPr lang="en-US" altLang="en-US"/>
              <a:pPr>
                <a:defRPr/>
              </a:pPr>
              <a:t>3/11/2024</a:t>
            </a:fld>
            <a:endParaRPr lang="en-US" altLang="en-US"/>
          </a:p>
        </p:txBody>
      </p:sp>
      <p:sp>
        <p:nvSpPr>
          <p:cNvPr id="4" name="Slide Image Placeholder 3">
            <a:extLst>
              <a:ext uri="{FF2B5EF4-FFF2-40B4-BE49-F238E27FC236}">
                <a16:creationId xmlns:a16="http://schemas.microsoft.com/office/drawing/2014/main" id="{9EA2E357-C8E7-40AA-A4B3-74859F5213BE}"/>
              </a:ext>
            </a:extLst>
          </p:cNvPr>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E50C7F6-8744-46E1-9DAC-4A9F0EB49B9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683CCD8-332C-43F7-A506-F0D0F0B15A9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A73218E0-2561-480C-AD7D-2863E270E4A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CB2162F-28C9-4229-AEDC-583DFF045F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45D8F-7585-4831-8BED-92796414661C}" type="slidenum">
              <a:rPr lang="en-GB" smtClean="0"/>
              <a:t>4</a:t>
            </a:fld>
            <a:endParaRPr lang="en-GB"/>
          </a:p>
        </p:txBody>
      </p:sp>
    </p:spTree>
    <p:extLst>
      <p:ext uri="{BB962C8B-B14F-4D97-AF65-F5344CB8AC3E}">
        <p14:creationId xmlns:p14="http://schemas.microsoft.com/office/powerpoint/2010/main" val="118862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1233488"/>
            <a:ext cx="4813300" cy="33337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58A5C2-D2A0-45CE-A5DC-2274D3AE8381}" type="slidenum">
              <a:rPr lang="es-ES_tradnl" smtClean="0"/>
              <a:t>6</a:t>
            </a:fld>
            <a:endParaRPr lang="es-ES_tradnl"/>
          </a:p>
        </p:txBody>
      </p:sp>
    </p:spTree>
    <p:extLst>
      <p:ext uri="{BB962C8B-B14F-4D97-AF65-F5344CB8AC3E}">
        <p14:creationId xmlns:p14="http://schemas.microsoft.com/office/powerpoint/2010/main" val="186463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9F10A-F794-4FF5-9A50-187AB756E13C}" type="slidenum">
              <a:rPr lang="es-ES_tradnl" smtClean="0"/>
              <a:t>7</a:t>
            </a:fld>
            <a:endParaRPr lang="es-ES_tradnl"/>
          </a:p>
        </p:txBody>
      </p:sp>
    </p:spTree>
    <p:extLst>
      <p:ext uri="{BB962C8B-B14F-4D97-AF65-F5344CB8AC3E}">
        <p14:creationId xmlns:p14="http://schemas.microsoft.com/office/powerpoint/2010/main" val="226017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958850"/>
            <a:ext cx="4810125" cy="3332163"/>
          </a:xfrm>
        </p:spPr>
      </p:sp>
      <p:sp>
        <p:nvSpPr>
          <p:cNvPr id="3" name="Notes Placeholder 2"/>
          <p:cNvSpPr>
            <a:spLocks noGrp="1"/>
          </p:cNvSpPr>
          <p:nvPr>
            <p:ph type="body" idx="1"/>
          </p:nvPr>
        </p:nvSpPr>
        <p:spPr/>
        <p:txBody>
          <a:bodyPr/>
          <a:lstStyle/>
          <a:p>
            <a:pPr fontAlgn="base"/>
            <a:endParaRPr lang="es-ES_tradnl" dirty="0"/>
          </a:p>
        </p:txBody>
      </p:sp>
      <p:sp>
        <p:nvSpPr>
          <p:cNvPr id="4" name="Slide Number Placeholder 3"/>
          <p:cNvSpPr>
            <a:spLocks noGrp="1"/>
          </p:cNvSpPr>
          <p:nvPr>
            <p:ph type="sldNum" sz="quarter" idx="10"/>
          </p:nvPr>
        </p:nvSpPr>
        <p:spPr/>
        <p:txBody>
          <a:bodyPr/>
          <a:lstStyle/>
          <a:p>
            <a:fld id="{7E7315D6-31E1-4F72-8CC7-C1CEBFE18855}" type="slidenum">
              <a:rPr lang="es-ES_tradnl" smtClean="0"/>
              <a:t>8</a:t>
            </a:fld>
            <a:endParaRPr lang="es-ES_tradnl"/>
          </a:p>
        </p:txBody>
      </p:sp>
    </p:spTree>
    <p:extLst>
      <p:ext uri="{BB962C8B-B14F-4D97-AF65-F5344CB8AC3E}">
        <p14:creationId xmlns:p14="http://schemas.microsoft.com/office/powerpoint/2010/main" val="207693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1233488"/>
            <a:ext cx="4813300" cy="3333750"/>
          </a:xfrm>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In this slide I would like to present some of the problems encountered by countries in managing e-waste, starting from the lack of an internationally agreed definition of e-waste, moving to the problem of e-waste dispersion and the specific criticalities faced by developing countries. </a:t>
            </a:r>
          </a:p>
          <a:p>
            <a:endParaRPr lang="en-US" alt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lack of definitions hinders country’s ability to compile harmonized statistics and consequently to have a clear picture of where to streamline resources. Setting targets and measuring progress of both national e-waste management systems and projects might also be inhibited.  Furthermore, this issue hinders efforts to prevent illegal traffic.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in absence of a common definition, it is not possible to have homogeneous reporting systems, which in turn prevent the comparability of national statistics. In addition to this, manufacturers operating in various countries might find it difficult and onerous to comply with different reporting obligations.</a:t>
            </a:r>
          </a:p>
          <a:p>
            <a:endParaRPr lang="en-US" alt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Dispersed waste refers to </a:t>
            </a:r>
            <a:r>
              <a:rPr lang="en-US" sz="1200" kern="1200" dirty="0" err="1">
                <a:solidFill>
                  <a:schemeClr val="tx1"/>
                </a:solidFill>
                <a:effectLst/>
                <a:latin typeface="+mn-lt"/>
                <a:ea typeface="+mn-ea"/>
                <a:cs typeface="+mn-cs"/>
              </a:rPr>
              <a:t>EoL</a:t>
            </a:r>
            <a:r>
              <a:rPr lang="en-US" sz="1200" kern="1200" dirty="0">
                <a:solidFill>
                  <a:schemeClr val="tx1"/>
                </a:solidFill>
                <a:effectLst/>
                <a:latin typeface="+mn-lt"/>
                <a:ea typeface="+mn-ea"/>
                <a:cs typeface="+mn-cs"/>
              </a:rPr>
              <a:t> equipment that is not being managed by the official system nor by the informal channel. It constitutes an almost physiological fraction of e-waste generated in every country, industrialized and developing, and represents an economic and environmental cost.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 of the e-waste collected is intercepted by the informal sector. The most valuable part of WEEE generated normally eludes the official system. Informal sector often does not comply with legal requirements and best practices, nor are they registered with the relevant authorities, or have requested for a permit or underwent independent audits.</a:t>
            </a:r>
          </a:p>
          <a:p>
            <a:endParaRPr lang="en-US" alt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Transboundary movements of e-waste represent a significant fraction of e-waste generated in industrialized countries amounting at approximately 50-80%. Due to ambiguous definitions for e-waste and used EEE it is difficult to distinguish between these two categories, hence contrasting the illegal traffic of e-waste, especially as e-waste is shipped as used equipment.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Reaching an agreement on definitions, classifications and trade codes would certainly contribute to address these issues.</a:t>
            </a:r>
            <a:r>
              <a:rPr lang="en-US" sz="1200" kern="1200" baseline="0" dirty="0">
                <a:solidFill>
                  <a:schemeClr val="tx1"/>
                </a:solidFill>
                <a:effectLst/>
                <a:latin typeface="+mn-lt"/>
                <a:ea typeface="+mn-ea"/>
                <a:cs typeface="+mn-cs"/>
              </a:rPr>
              <a:t> </a:t>
            </a:r>
          </a:p>
          <a:p>
            <a:endParaRPr lang="en-US" alt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the consumption of electric and electronic equipment in developing countries is rising, developing countries are still responsible for a negligible fraction of e-waste generation</a:t>
            </a:r>
            <a:r>
              <a:rPr lang="en-US" dirty="0">
                <a:effectLst/>
              </a:rPr>
              <a:t> </a:t>
            </a:r>
            <a:r>
              <a:rPr lang="en-US" sz="1200" kern="1200" dirty="0">
                <a:solidFill>
                  <a:schemeClr val="tx1"/>
                </a:solidFill>
                <a:effectLst/>
                <a:latin typeface="+mn-lt"/>
                <a:ea typeface="+mn-ea"/>
                <a:cs typeface="+mn-cs"/>
              </a:rPr>
              <a:t>For instance, by the year 2030, the developing world is forecast to discard 600 million of personal computers annually, twice the amount generated by industrialized countries. The fact that most electrical and electronic equipment in developing countries is imported means also that these countries often lack the expertise to recycle equipment effectively. In addition, a significant part of these EEE are of poor quality and imported even if nearing their end-of-life. This factor contributes to the increasing rate in the generation of e-waste. In parallel, some developing countries are introducing incentives to support the electrical and electronic industry by subsidizing sales of EEE. In the not that far future these equipment will become waste and the lack of a national system for their management will have severe consequences on human health and the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developing countries have introduced provisions on e-waste, but only within more generic legislation on wastes and hazardous wastes. National waste regulations are not suitable to allocate clear responsibilities on all stakeholders involved and set up a country-wide e-waste handling and management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Lack of e-waste management legislation is often correlated with the absence of adequate recycling technologies. Given that law normally tries to fit the capabilities of a country, policy-makers might be reluctant to impose processing standards when the technology necessary to comply with them is not currently available in the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Lack of data relative to EEE and WEEE markets hinders governments’ capacity to understand e-waste-related problems and opportunities in each specific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Usually, developing countries have a predominant organized informal sector, especially for the collection and recycling phases of the </a:t>
            </a:r>
            <a:r>
              <a:rPr lang="en-US" sz="1200" kern="1200" dirty="0" err="1">
                <a:solidFill>
                  <a:schemeClr val="tx1"/>
                </a:solidFill>
                <a:effectLst/>
                <a:latin typeface="+mn-lt"/>
                <a:ea typeface="+mn-ea"/>
                <a:cs typeface="+mn-cs"/>
              </a:rPr>
              <a:t>EoL</a:t>
            </a:r>
            <a:r>
              <a:rPr lang="en-US" sz="1200" kern="1200" dirty="0">
                <a:solidFill>
                  <a:schemeClr val="tx1"/>
                </a:solidFill>
                <a:effectLst/>
                <a:latin typeface="+mn-lt"/>
                <a:ea typeface="+mn-ea"/>
                <a:cs typeface="+mn-cs"/>
              </a:rPr>
              <a:t> chain.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altLang="en-US" dirty="0"/>
          </a:p>
        </p:txBody>
      </p:sp>
      <p:sp>
        <p:nvSpPr>
          <p:cNvPr id="4" name="Espace réservé du numéro de diapositive 3"/>
          <p:cNvSpPr>
            <a:spLocks noGrp="1"/>
          </p:cNvSpPr>
          <p:nvPr>
            <p:ph type="sldNum" sz="quarter" idx="10"/>
          </p:nvPr>
        </p:nvSpPr>
        <p:spPr/>
        <p:txBody>
          <a:bodyPr/>
          <a:lstStyle/>
          <a:p>
            <a:fld id="{3858A5C2-D2A0-45CE-A5DC-2274D3AE8381}" type="slidenum">
              <a:rPr lang="es-ES_tradnl" smtClean="0"/>
              <a:t>10</a:t>
            </a:fld>
            <a:endParaRPr lang="es-ES_tradnl"/>
          </a:p>
        </p:txBody>
      </p:sp>
    </p:spTree>
    <p:extLst>
      <p:ext uri="{BB962C8B-B14F-4D97-AF65-F5344CB8AC3E}">
        <p14:creationId xmlns:p14="http://schemas.microsoft.com/office/powerpoint/2010/main" val="286451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lumMod val="60000"/>
                  <a:lumOff val="40000"/>
                </a:schemeClr>
              </a:buClr>
              <a:buFont typeface="Wingdings" panose="05000000000000000000" pitchFamily="2" charset="2"/>
              <a:buNone/>
            </a:pPr>
            <a:endParaRPr lang="es-ES_tradnl" dirty="0"/>
          </a:p>
        </p:txBody>
      </p:sp>
      <p:sp>
        <p:nvSpPr>
          <p:cNvPr id="4" name="Slide Number Placeholder 3"/>
          <p:cNvSpPr>
            <a:spLocks noGrp="1"/>
          </p:cNvSpPr>
          <p:nvPr>
            <p:ph type="sldNum" sz="quarter" idx="10"/>
          </p:nvPr>
        </p:nvSpPr>
        <p:spPr/>
        <p:txBody>
          <a:bodyPr/>
          <a:lstStyle/>
          <a:p>
            <a:fld id="{47A9F10A-F794-4FF5-9A50-187AB756E13C}" type="slidenum">
              <a:rPr lang="es-ES_tradnl" smtClean="0"/>
              <a:t>12</a:t>
            </a:fld>
            <a:endParaRPr lang="es-ES_tradnl"/>
          </a:p>
        </p:txBody>
      </p:sp>
    </p:spTree>
    <p:extLst>
      <p:ext uri="{BB962C8B-B14F-4D97-AF65-F5344CB8AC3E}">
        <p14:creationId xmlns:p14="http://schemas.microsoft.com/office/powerpoint/2010/main" val="405786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589C1BC-CF3B-426F-850F-1ED6A262A3F7}"/>
              </a:ext>
            </a:extLst>
          </p:cNvPr>
          <p:cNvSpPr>
            <a:spLocks noGrp="1"/>
          </p:cNvSpPr>
          <p:nvPr>
            <p:ph type="dt" sz="half" idx="10"/>
          </p:nvPr>
        </p:nvSpPr>
        <p:spPr/>
        <p:txBody>
          <a:bodyPr/>
          <a:lstStyle>
            <a:lvl1pPr>
              <a:defRPr/>
            </a:lvl1pPr>
          </a:lstStyle>
          <a:p>
            <a:pPr>
              <a:defRPr/>
            </a:pPr>
            <a:fld id="{586CA762-36CE-436F-B126-F074E02DBDC1}" type="datetimeFigureOut">
              <a:rPr lang="en-US" altLang="en-US"/>
              <a:pPr>
                <a:defRPr/>
              </a:pPr>
              <a:t>3/11/2024</a:t>
            </a:fld>
            <a:endParaRPr lang="en-US" altLang="en-US"/>
          </a:p>
        </p:txBody>
      </p:sp>
      <p:sp>
        <p:nvSpPr>
          <p:cNvPr id="5" name="Footer Placeholder 4">
            <a:extLst>
              <a:ext uri="{FF2B5EF4-FFF2-40B4-BE49-F238E27FC236}">
                <a16:creationId xmlns:a16="http://schemas.microsoft.com/office/drawing/2014/main" id="{DB06B026-5C12-43E3-B260-4242099CA3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4000CC-0132-4E2C-A603-A729271D575A}"/>
              </a:ext>
            </a:extLst>
          </p:cNvPr>
          <p:cNvSpPr>
            <a:spLocks noGrp="1"/>
          </p:cNvSpPr>
          <p:nvPr>
            <p:ph type="sldNum" sz="quarter" idx="12"/>
          </p:nvPr>
        </p:nvSpPr>
        <p:spPr/>
        <p:txBody>
          <a:bodyPr/>
          <a:lstStyle>
            <a:lvl1pPr>
              <a:defRPr/>
            </a:lvl1pPr>
          </a:lstStyle>
          <a:p>
            <a:pPr>
              <a:defRPr/>
            </a:pPr>
            <a:fld id="{53C1D3E9-9038-40DF-8DE5-F80ADB0FAF18}" type="slidenum">
              <a:rPr lang="en-US" altLang="en-US"/>
              <a:pPr>
                <a:defRPr/>
              </a:pPr>
              <a:t>‹#›</a:t>
            </a:fld>
            <a:endParaRPr lang="en-US" altLang="en-US"/>
          </a:p>
        </p:txBody>
      </p:sp>
    </p:spTree>
    <p:extLst>
      <p:ext uri="{BB962C8B-B14F-4D97-AF65-F5344CB8AC3E}">
        <p14:creationId xmlns:p14="http://schemas.microsoft.com/office/powerpoint/2010/main" val="53370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70B2F-BD8E-48E5-ADC0-DD20F29076A7}"/>
              </a:ext>
            </a:extLst>
          </p:cNvPr>
          <p:cNvSpPr>
            <a:spLocks noGrp="1"/>
          </p:cNvSpPr>
          <p:nvPr>
            <p:ph type="dt" sz="half" idx="10"/>
          </p:nvPr>
        </p:nvSpPr>
        <p:spPr/>
        <p:txBody>
          <a:bodyPr/>
          <a:lstStyle>
            <a:lvl1pPr>
              <a:defRPr/>
            </a:lvl1pPr>
          </a:lstStyle>
          <a:p>
            <a:pPr>
              <a:defRPr/>
            </a:pPr>
            <a:fld id="{D2516AD8-BD46-4DDD-9408-128C166D53D1}" type="datetimeFigureOut">
              <a:rPr lang="en-US" altLang="en-US"/>
              <a:pPr>
                <a:defRPr/>
              </a:pPr>
              <a:t>3/11/2024</a:t>
            </a:fld>
            <a:endParaRPr lang="en-US" altLang="en-US"/>
          </a:p>
        </p:txBody>
      </p:sp>
      <p:sp>
        <p:nvSpPr>
          <p:cNvPr id="5" name="Footer Placeholder 4">
            <a:extLst>
              <a:ext uri="{FF2B5EF4-FFF2-40B4-BE49-F238E27FC236}">
                <a16:creationId xmlns:a16="http://schemas.microsoft.com/office/drawing/2014/main" id="{27DD665B-EFF2-4774-8D7C-D358AA64E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A83F7D-76AF-4968-AD69-EAF6B07E7AC4}"/>
              </a:ext>
            </a:extLst>
          </p:cNvPr>
          <p:cNvSpPr>
            <a:spLocks noGrp="1"/>
          </p:cNvSpPr>
          <p:nvPr>
            <p:ph type="sldNum" sz="quarter" idx="12"/>
          </p:nvPr>
        </p:nvSpPr>
        <p:spPr/>
        <p:txBody>
          <a:bodyPr/>
          <a:lstStyle>
            <a:lvl1pPr>
              <a:defRPr/>
            </a:lvl1pPr>
          </a:lstStyle>
          <a:p>
            <a:pPr>
              <a:defRPr/>
            </a:pPr>
            <a:fld id="{CE331692-0FEC-4020-BCBD-2DF54A62B5F2}" type="slidenum">
              <a:rPr lang="en-US" altLang="en-US"/>
              <a:pPr>
                <a:defRPr/>
              </a:pPr>
              <a:t>‹#›</a:t>
            </a:fld>
            <a:endParaRPr lang="en-US" altLang="en-US"/>
          </a:p>
        </p:txBody>
      </p:sp>
    </p:spTree>
    <p:extLst>
      <p:ext uri="{BB962C8B-B14F-4D97-AF65-F5344CB8AC3E}">
        <p14:creationId xmlns:p14="http://schemas.microsoft.com/office/powerpoint/2010/main" val="302650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06DF5-C60A-40E2-B85B-EAA1F6E8D2C2}"/>
              </a:ext>
            </a:extLst>
          </p:cNvPr>
          <p:cNvSpPr>
            <a:spLocks noGrp="1"/>
          </p:cNvSpPr>
          <p:nvPr>
            <p:ph type="dt" sz="half" idx="10"/>
          </p:nvPr>
        </p:nvSpPr>
        <p:spPr/>
        <p:txBody>
          <a:bodyPr/>
          <a:lstStyle>
            <a:lvl1pPr>
              <a:defRPr/>
            </a:lvl1pPr>
          </a:lstStyle>
          <a:p>
            <a:pPr>
              <a:defRPr/>
            </a:pPr>
            <a:fld id="{27FC6DE5-C43E-4533-A07B-6C65F2F840CD}" type="datetimeFigureOut">
              <a:rPr lang="en-US" altLang="en-US"/>
              <a:pPr>
                <a:defRPr/>
              </a:pPr>
              <a:t>3/11/2024</a:t>
            </a:fld>
            <a:endParaRPr lang="en-US" altLang="en-US"/>
          </a:p>
        </p:txBody>
      </p:sp>
      <p:sp>
        <p:nvSpPr>
          <p:cNvPr id="5" name="Footer Placeholder 4">
            <a:extLst>
              <a:ext uri="{FF2B5EF4-FFF2-40B4-BE49-F238E27FC236}">
                <a16:creationId xmlns:a16="http://schemas.microsoft.com/office/drawing/2014/main" id="{63E65460-6D43-49BD-8E02-642355501F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7BF846-EF6D-4D13-B7AA-2483A177D76E}"/>
              </a:ext>
            </a:extLst>
          </p:cNvPr>
          <p:cNvSpPr>
            <a:spLocks noGrp="1"/>
          </p:cNvSpPr>
          <p:nvPr>
            <p:ph type="sldNum" sz="quarter" idx="12"/>
          </p:nvPr>
        </p:nvSpPr>
        <p:spPr/>
        <p:txBody>
          <a:bodyPr/>
          <a:lstStyle>
            <a:lvl1pPr>
              <a:defRPr/>
            </a:lvl1pPr>
          </a:lstStyle>
          <a:p>
            <a:pPr>
              <a:defRPr/>
            </a:pPr>
            <a:fld id="{7FD9B477-E7FD-4D01-8C3F-D4D27A0D719C}" type="slidenum">
              <a:rPr lang="en-US" altLang="en-US"/>
              <a:pPr>
                <a:defRPr/>
              </a:pPr>
              <a:t>‹#›</a:t>
            </a:fld>
            <a:endParaRPr lang="en-US" altLang="en-US"/>
          </a:p>
        </p:txBody>
      </p:sp>
    </p:spTree>
    <p:extLst>
      <p:ext uri="{BB962C8B-B14F-4D97-AF65-F5344CB8AC3E}">
        <p14:creationId xmlns:p14="http://schemas.microsoft.com/office/powerpoint/2010/main" val="393357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A8DF2385-3345-47B6-B79F-8077BCC8CE9C}"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AADB7-040F-4210-8830-ABAB0B88B6A2}" type="slidenum">
              <a:rPr lang="en-US" smtClean="0"/>
              <a:pPr/>
              <a:t>‹#›</a:t>
            </a:fld>
            <a:endParaRPr lang="en-US"/>
          </a:p>
        </p:txBody>
      </p:sp>
    </p:spTree>
    <p:extLst>
      <p:ext uri="{BB962C8B-B14F-4D97-AF65-F5344CB8AC3E}">
        <p14:creationId xmlns:p14="http://schemas.microsoft.com/office/powerpoint/2010/main" val="706892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DF2385-3345-47B6-B79F-8077BCC8CE9C}"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AADB7-040F-4210-8830-ABAB0B88B6A2}" type="slidenum">
              <a:rPr lang="en-US" smtClean="0"/>
              <a:pPr/>
              <a:t>‹#›</a:t>
            </a:fld>
            <a:endParaRPr lang="en-US"/>
          </a:p>
        </p:txBody>
      </p:sp>
    </p:spTree>
    <p:extLst>
      <p:ext uri="{BB962C8B-B14F-4D97-AF65-F5344CB8AC3E}">
        <p14:creationId xmlns:p14="http://schemas.microsoft.com/office/powerpoint/2010/main" val="182802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DF2385-3345-47B6-B79F-8077BCC8CE9C}"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AADB7-040F-4210-8830-ABAB0B88B6A2}" type="slidenum">
              <a:rPr lang="en-US" smtClean="0"/>
              <a:pPr/>
              <a:t>‹#›</a:t>
            </a:fld>
            <a:endParaRPr lang="en-US"/>
          </a:p>
        </p:txBody>
      </p:sp>
    </p:spTree>
    <p:extLst>
      <p:ext uri="{BB962C8B-B14F-4D97-AF65-F5344CB8AC3E}">
        <p14:creationId xmlns:p14="http://schemas.microsoft.com/office/powerpoint/2010/main" val="477248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DF2385-3345-47B6-B79F-8077BCC8CE9C}"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AADB7-040F-4210-8830-ABAB0B88B6A2}" type="slidenum">
              <a:rPr lang="en-US" smtClean="0"/>
              <a:pPr/>
              <a:t>‹#›</a:t>
            </a:fld>
            <a:endParaRPr lang="en-US"/>
          </a:p>
        </p:txBody>
      </p:sp>
    </p:spTree>
    <p:extLst>
      <p:ext uri="{BB962C8B-B14F-4D97-AF65-F5344CB8AC3E}">
        <p14:creationId xmlns:p14="http://schemas.microsoft.com/office/powerpoint/2010/main" val="3931378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DF2385-3345-47B6-B79F-8077BCC8CE9C}"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EAADB7-040F-4210-8830-ABAB0B88B6A2}" type="slidenum">
              <a:rPr lang="en-US" smtClean="0"/>
              <a:pPr/>
              <a:t>‹#›</a:t>
            </a:fld>
            <a:endParaRPr lang="en-US"/>
          </a:p>
        </p:txBody>
      </p:sp>
    </p:spTree>
    <p:extLst>
      <p:ext uri="{BB962C8B-B14F-4D97-AF65-F5344CB8AC3E}">
        <p14:creationId xmlns:p14="http://schemas.microsoft.com/office/powerpoint/2010/main" val="1004975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DF2385-3345-47B6-B79F-8077BCC8CE9C}" type="datetimeFigureOut">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EAADB7-040F-4210-8830-ABAB0B88B6A2}" type="slidenum">
              <a:rPr lang="en-US" smtClean="0"/>
              <a:pPr/>
              <a:t>‹#›</a:t>
            </a:fld>
            <a:endParaRPr lang="en-US"/>
          </a:p>
        </p:txBody>
      </p:sp>
    </p:spTree>
    <p:extLst>
      <p:ext uri="{BB962C8B-B14F-4D97-AF65-F5344CB8AC3E}">
        <p14:creationId xmlns:p14="http://schemas.microsoft.com/office/powerpoint/2010/main" val="675303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F2385-3345-47B6-B79F-8077BCC8CE9C}" type="datetimeFigureOut">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EAADB7-040F-4210-8830-ABAB0B88B6A2}" type="slidenum">
              <a:rPr lang="en-US" smtClean="0"/>
              <a:pPr/>
              <a:t>‹#›</a:t>
            </a:fld>
            <a:endParaRPr lang="en-US"/>
          </a:p>
        </p:txBody>
      </p:sp>
    </p:spTree>
    <p:extLst>
      <p:ext uri="{BB962C8B-B14F-4D97-AF65-F5344CB8AC3E}">
        <p14:creationId xmlns:p14="http://schemas.microsoft.com/office/powerpoint/2010/main" val="588961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A8DF2385-3345-47B6-B79F-8077BCC8CE9C}"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AADB7-040F-4210-8830-ABAB0B88B6A2}" type="slidenum">
              <a:rPr lang="en-US" smtClean="0"/>
              <a:pPr/>
              <a:t>‹#›</a:t>
            </a:fld>
            <a:endParaRPr lang="en-US"/>
          </a:p>
        </p:txBody>
      </p:sp>
    </p:spTree>
    <p:extLst>
      <p:ext uri="{BB962C8B-B14F-4D97-AF65-F5344CB8AC3E}">
        <p14:creationId xmlns:p14="http://schemas.microsoft.com/office/powerpoint/2010/main" val="79693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A0EDB-9545-49D1-B54D-40EBAD80DD45}"/>
              </a:ext>
            </a:extLst>
          </p:cNvPr>
          <p:cNvSpPr>
            <a:spLocks noGrp="1"/>
          </p:cNvSpPr>
          <p:nvPr>
            <p:ph type="dt" sz="half" idx="10"/>
          </p:nvPr>
        </p:nvSpPr>
        <p:spPr/>
        <p:txBody>
          <a:bodyPr/>
          <a:lstStyle>
            <a:lvl1pPr>
              <a:defRPr/>
            </a:lvl1pPr>
          </a:lstStyle>
          <a:p>
            <a:pPr>
              <a:defRPr/>
            </a:pPr>
            <a:fld id="{EBFED369-33DC-41D6-9AC3-13EBD7209358}" type="datetimeFigureOut">
              <a:rPr lang="en-US" altLang="en-US"/>
              <a:pPr>
                <a:defRPr/>
              </a:pPr>
              <a:t>3/11/2024</a:t>
            </a:fld>
            <a:endParaRPr lang="en-US" altLang="en-US"/>
          </a:p>
        </p:txBody>
      </p:sp>
      <p:sp>
        <p:nvSpPr>
          <p:cNvPr id="5" name="Footer Placeholder 4">
            <a:extLst>
              <a:ext uri="{FF2B5EF4-FFF2-40B4-BE49-F238E27FC236}">
                <a16:creationId xmlns:a16="http://schemas.microsoft.com/office/drawing/2014/main" id="{C54DA939-258B-43DB-8849-5602C7D3B4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A6D037-33D6-4B92-87FE-B2021BA630C5}"/>
              </a:ext>
            </a:extLst>
          </p:cNvPr>
          <p:cNvSpPr>
            <a:spLocks noGrp="1"/>
          </p:cNvSpPr>
          <p:nvPr>
            <p:ph type="sldNum" sz="quarter" idx="12"/>
          </p:nvPr>
        </p:nvSpPr>
        <p:spPr/>
        <p:txBody>
          <a:bodyPr/>
          <a:lstStyle>
            <a:lvl1pPr>
              <a:defRPr/>
            </a:lvl1pPr>
          </a:lstStyle>
          <a:p>
            <a:pPr>
              <a:defRPr/>
            </a:pPr>
            <a:fld id="{F739B9AA-53D2-4ED1-B79B-EF62FA86E753}" type="slidenum">
              <a:rPr lang="en-US" altLang="en-US"/>
              <a:pPr>
                <a:defRPr/>
              </a:pPr>
              <a:t>‹#›</a:t>
            </a:fld>
            <a:endParaRPr lang="en-US" altLang="en-US"/>
          </a:p>
        </p:txBody>
      </p:sp>
    </p:spTree>
    <p:extLst>
      <p:ext uri="{BB962C8B-B14F-4D97-AF65-F5344CB8AC3E}">
        <p14:creationId xmlns:p14="http://schemas.microsoft.com/office/powerpoint/2010/main" val="2013649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A8DF2385-3345-47B6-B79F-8077BCC8CE9C}"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AADB7-040F-4210-8830-ABAB0B88B6A2}" type="slidenum">
              <a:rPr lang="en-US" smtClean="0"/>
              <a:pPr/>
              <a:t>‹#›</a:t>
            </a:fld>
            <a:endParaRPr lang="en-US"/>
          </a:p>
        </p:txBody>
      </p:sp>
    </p:spTree>
    <p:extLst>
      <p:ext uri="{BB962C8B-B14F-4D97-AF65-F5344CB8AC3E}">
        <p14:creationId xmlns:p14="http://schemas.microsoft.com/office/powerpoint/2010/main" val="679523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DF2385-3345-47B6-B79F-8077BCC8CE9C}"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AADB7-040F-4210-8830-ABAB0B88B6A2}" type="slidenum">
              <a:rPr lang="en-US" smtClean="0"/>
              <a:pPr/>
              <a:t>‹#›</a:t>
            </a:fld>
            <a:endParaRPr lang="en-US"/>
          </a:p>
        </p:txBody>
      </p:sp>
    </p:spTree>
    <p:extLst>
      <p:ext uri="{BB962C8B-B14F-4D97-AF65-F5344CB8AC3E}">
        <p14:creationId xmlns:p14="http://schemas.microsoft.com/office/powerpoint/2010/main" val="763312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DF2385-3345-47B6-B79F-8077BCC8CE9C}"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AADB7-040F-4210-8830-ABAB0B88B6A2}" type="slidenum">
              <a:rPr lang="en-US" smtClean="0"/>
              <a:pPr/>
              <a:t>‹#›</a:t>
            </a:fld>
            <a:endParaRPr lang="en-US"/>
          </a:p>
        </p:txBody>
      </p:sp>
    </p:spTree>
    <p:extLst>
      <p:ext uri="{BB962C8B-B14F-4D97-AF65-F5344CB8AC3E}">
        <p14:creationId xmlns:p14="http://schemas.microsoft.com/office/powerpoint/2010/main" val="231693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AF0EF6-2B5C-4D68-8A63-B678659B1E0A}"/>
              </a:ext>
            </a:extLst>
          </p:cNvPr>
          <p:cNvSpPr>
            <a:spLocks noGrp="1"/>
          </p:cNvSpPr>
          <p:nvPr>
            <p:ph type="dt" sz="half" idx="10"/>
          </p:nvPr>
        </p:nvSpPr>
        <p:spPr/>
        <p:txBody>
          <a:bodyPr/>
          <a:lstStyle>
            <a:lvl1pPr>
              <a:defRPr/>
            </a:lvl1pPr>
          </a:lstStyle>
          <a:p>
            <a:pPr>
              <a:defRPr/>
            </a:pPr>
            <a:fld id="{4FD6EAC9-4E6B-4A0F-96A1-5A31BD689322}" type="datetimeFigureOut">
              <a:rPr lang="en-US" altLang="en-US"/>
              <a:pPr>
                <a:defRPr/>
              </a:pPr>
              <a:t>3/11/2024</a:t>
            </a:fld>
            <a:endParaRPr lang="en-US" altLang="en-US"/>
          </a:p>
        </p:txBody>
      </p:sp>
      <p:sp>
        <p:nvSpPr>
          <p:cNvPr id="5" name="Footer Placeholder 4">
            <a:extLst>
              <a:ext uri="{FF2B5EF4-FFF2-40B4-BE49-F238E27FC236}">
                <a16:creationId xmlns:a16="http://schemas.microsoft.com/office/drawing/2014/main" id="{C67C3407-1F41-4CD8-AE8F-DE0AFA00B7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D3044A-D588-4DDA-81EE-A52E157E1AEA}"/>
              </a:ext>
            </a:extLst>
          </p:cNvPr>
          <p:cNvSpPr>
            <a:spLocks noGrp="1"/>
          </p:cNvSpPr>
          <p:nvPr>
            <p:ph type="sldNum" sz="quarter" idx="12"/>
          </p:nvPr>
        </p:nvSpPr>
        <p:spPr/>
        <p:txBody>
          <a:bodyPr/>
          <a:lstStyle>
            <a:lvl1pPr>
              <a:defRPr/>
            </a:lvl1pPr>
          </a:lstStyle>
          <a:p>
            <a:pPr>
              <a:defRPr/>
            </a:pPr>
            <a:fld id="{E1525C6C-F054-44AC-900A-405901421C66}" type="slidenum">
              <a:rPr lang="en-US" altLang="en-US"/>
              <a:pPr>
                <a:defRPr/>
              </a:pPr>
              <a:t>‹#›</a:t>
            </a:fld>
            <a:endParaRPr lang="en-US" altLang="en-US"/>
          </a:p>
        </p:txBody>
      </p:sp>
    </p:spTree>
    <p:extLst>
      <p:ext uri="{BB962C8B-B14F-4D97-AF65-F5344CB8AC3E}">
        <p14:creationId xmlns:p14="http://schemas.microsoft.com/office/powerpoint/2010/main" val="205278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5D66EA2-5713-46E4-977B-1AC5D99B8776}"/>
              </a:ext>
            </a:extLst>
          </p:cNvPr>
          <p:cNvSpPr>
            <a:spLocks noGrp="1"/>
          </p:cNvSpPr>
          <p:nvPr>
            <p:ph type="dt" sz="half" idx="10"/>
          </p:nvPr>
        </p:nvSpPr>
        <p:spPr/>
        <p:txBody>
          <a:bodyPr/>
          <a:lstStyle>
            <a:lvl1pPr>
              <a:defRPr/>
            </a:lvl1pPr>
          </a:lstStyle>
          <a:p>
            <a:pPr>
              <a:defRPr/>
            </a:pPr>
            <a:fld id="{3C271792-503E-4391-B6D0-23B8B4A5CDFE}" type="datetimeFigureOut">
              <a:rPr lang="en-US" altLang="en-US"/>
              <a:pPr>
                <a:defRPr/>
              </a:pPr>
              <a:t>3/11/2024</a:t>
            </a:fld>
            <a:endParaRPr lang="en-US" altLang="en-US"/>
          </a:p>
        </p:txBody>
      </p:sp>
      <p:sp>
        <p:nvSpPr>
          <p:cNvPr id="6" name="Footer Placeholder 4">
            <a:extLst>
              <a:ext uri="{FF2B5EF4-FFF2-40B4-BE49-F238E27FC236}">
                <a16:creationId xmlns:a16="http://schemas.microsoft.com/office/drawing/2014/main" id="{F29F8655-1ADD-4795-AD5B-6820F65366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DAFF1D-AFAB-431A-87AC-D5A650DD30BA}"/>
              </a:ext>
            </a:extLst>
          </p:cNvPr>
          <p:cNvSpPr>
            <a:spLocks noGrp="1"/>
          </p:cNvSpPr>
          <p:nvPr>
            <p:ph type="sldNum" sz="quarter" idx="12"/>
          </p:nvPr>
        </p:nvSpPr>
        <p:spPr/>
        <p:txBody>
          <a:bodyPr/>
          <a:lstStyle>
            <a:lvl1pPr>
              <a:defRPr/>
            </a:lvl1pPr>
          </a:lstStyle>
          <a:p>
            <a:pPr>
              <a:defRPr/>
            </a:pPr>
            <a:fld id="{588B9446-F35D-4672-8640-699E8B9F787E}" type="slidenum">
              <a:rPr lang="en-US" altLang="en-US"/>
              <a:pPr>
                <a:defRPr/>
              </a:pPr>
              <a:t>‹#›</a:t>
            </a:fld>
            <a:endParaRPr lang="en-US" altLang="en-US"/>
          </a:p>
        </p:txBody>
      </p:sp>
    </p:spTree>
    <p:extLst>
      <p:ext uri="{BB962C8B-B14F-4D97-AF65-F5344CB8AC3E}">
        <p14:creationId xmlns:p14="http://schemas.microsoft.com/office/powerpoint/2010/main" val="366028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CC472FA-1F24-4ED1-B892-FA678AC6DCE0}"/>
              </a:ext>
            </a:extLst>
          </p:cNvPr>
          <p:cNvSpPr>
            <a:spLocks noGrp="1"/>
          </p:cNvSpPr>
          <p:nvPr>
            <p:ph type="dt" sz="half" idx="10"/>
          </p:nvPr>
        </p:nvSpPr>
        <p:spPr/>
        <p:txBody>
          <a:bodyPr/>
          <a:lstStyle>
            <a:lvl1pPr>
              <a:defRPr/>
            </a:lvl1pPr>
          </a:lstStyle>
          <a:p>
            <a:pPr>
              <a:defRPr/>
            </a:pPr>
            <a:fld id="{AC88F686-2B5D-415A-88B4-DBAB1E2FA68E}" type="datetimeFigureOut">
              <a:rPr lang="en-US" altLang="en-US"/>
              <a:pPr>
                <a:defRPr/>
              </a:pPr>
              <a:t>3/11/2024</a:t>
            </a:fld>
            <a:endParaRPr lang="en-US" altLang="en-US"/>
          </a:p>
        </p:txBody>
      </p:sp>
      <p:sp>
        <p:nvSpPr>
          <p:cNvPr id="8" name="Footer Placeholder 4">
            <a:extLst>
              <a:ext uri="{FF2B5EF4-FFF2-40B4-BE49-F238E27FC236}">
                <a16:creationId xmlns:a16="http://schemas.microsoft.com/office/drawing/2014/main" id="{9E524C78-35C5-48F2-9D84-571BF0159D8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57F857C-6293-4D73-B6AF-7B947C8BF9EE}"/>
              </a:ext>
            </a:extLst>
          </p:cNvPr>
          <p:cNvSpPr>
            <a:spLocks noGrp="1"/>
          </p:cNvSpPr>
          <p:nvPr>
            <p:ph type="sldNum" sz="quarter" idx="12"/>
          </p:nvPr>
        </p:nvSpPr>
        <p:spPr/>
        <p:txBody>
          <a:bodyPr/>
          <a:lstStyle>
            <a:lvl1pPr>
              <a:defRPr/>
            </a:lvl1pPr>
          </a:lstStyle>
          <a:p>
            <a:pPr>
              <a:defRPr/>
            </a:pPr>
            <a:fld id="{B0C5A247-1EE2-422D-9B5F-C747F3F1A3A6}" type="slidenum">
              <a:rPr lang="en-US" altLang="en-US"/>
              <a:pPr>
                <a:defRPr/>
              </a:pPr>
              <a:t>‹#›</a:t>
            </a:fld>
            <a:endParaRPr lang="en-US" altLang="en-US"/>
          </a:p>
        </p:txBody>
      </p:sp>
    </p:spTree>
    <p:extLst>
      <p:ext uri="{BB962C8B-B14F-4D97-AF65-F5344CB8AC3E}">
        <p14:creationId xmlns:p14="http://schemas.microsoft.com/office/powerpoint/2010/main" val="344418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319A7ED-C0D8-474B-BA54-37E16D8A1EE4}"/>
              </a:ext>
            </a:extLst>
          </p:cNvPr>
          <p:cNvSpPr>
            <a:spLocks noGrp="1"/>
          </p:cNvSpPr>
          <p:nvPr>
            <p:ph type="dt" sz="half" idx="10"/>
          </p:nvPr>
        </p:nvSpPr>
        <p:spPr/>
        <p:txBody>
          <a:bodyPr/>
          <a:lstStyle>
            <a:lvl1pPr>
              <a:defRPr/>
            </a:lvl1pPr>
          </a:lstStyle>
          <a:p>
            <a:pPr>
              <a:defRPr/>
            </a:pPr>
            <a:fld id="{7D76927C-BDD2-494E-B831-4EFA800D5910}" type="datetimeFigureOut">
              <a:rPr lang="en-US" altLang="en-US"/>
              <a:pPr>
                <a:defRPr/>
              </a:pPr>
              <a:t>3/11/2024</a:t>
            </a:fld>
            <a:endParaRPr lang="en-US" altLang="en-US"/>
          </a:p>
        </p:txBody>
      </p:sp>
      <p:sp>
        <p:nvSpPr>
          <p:cNvPr id="4" name="Footer Placeholder 4">
            <a:extLst>
              <a:ext uri="{FF2B5EF4-FFF2-40B4-BE49-F238E27FC236}">
                <a16:creationId xmlns:a16="http://schemas.microsoft.com/office/drawing/2014/main" id="{76391920-71DD-41D8-9ECD-2D4D2EC78FD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278EC73-906F-46B7-A00C-84C995F45CA0}"/>
              </a:ext>
            </a:extLst>
          </p:cNvPr>
          <p:cNvSpPr>
            <a:spLocks noGrp="1"/>
          </p:cNvSpPr>
          <p:nvPr>
            <p:ph type="sldNum" sz="quarter" idx="12"/>
          </p:nvPr>
        </p:nvSpPr>
        <p:spPr/>
        <p:txBody>
          <a:bodyPr/>
          <a:lstStyle>
            <a:lvl1pPr>
              <a:defRPr/>
            </a:lvl1pPr>
          </a:lstStyle>
          <a:p>
            <a:pPr>
              <a:defRPr/>
            </a:pPr>
            <a:fld id="{35B9FB47-BF55-426E-B53E-24E6B53D2545}" type="slidenum">
              <a:rPr lang="en-US" altLang="en-US"/>
              <a:pPr>
                <a:defRPr/>
              </a:pPr>
              <a:t>‹#›</a:t>
            </a:fld>
            <a:endParaRPr lang="en-US" altLang="en-US"/>
          </a:p>
        </p:txBody>
      </p:sp>
    </p:spTree>
    <p:extLst>
      <p:ext uri="{BB962C8B-B14F-4D97-AF65-F5344CB8AC3E}">
        <p14:creationId xmlns:p14="http://schemas.microsoft.com/office/powerpoint/2010/main" val="186247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59206F5-9FBC-457A-953C-2EC212DABD3F}"/>
              </a:ext>
            </a:extLst>
          </p:cNvPr>
          <p:cNvSpPr>
            <a:spLocks noGrp="1"/>
          </p:cNvSpPr>
          <p:nvPr>
            <p:ph type="dt" sz="half" idx="10"/>
          </p:nvPr>
        </p:nvSpPr>
        <p:spPr/>
        <p:txBody>
          <a:bodyPr/>
          <a:lstStyle>
            <a:lvl1pPr>
              <a:defRPr/>
            </a:lvl1pPr>
          </a:lstStyle>
          <a:p>
            <a:pPr>
              <a:defRPr/>
            </a:pPr>
            <a:fld id="{A0BA801B-C435-400E-AFD5-8B124CBCC2DF}" type="datetimeFigureOut">
              <a:rPr lang="en-US" altLang="en-US"/>
              <a:pPr>
                <a:defRPr/>
              </a:pPr>
              <a:t>3/11/2024</a:t>
            </a:fld>
            <a:endParaRPr lang="en-US" altLang="en-US"/>
          </a:p>
        </p:txBody>
      </p:sp>
      <p:sp>
        <p:nvSpPr>
          <p:cNvPr id="3" name="Footer Placeholder 4">
            <a:extLst>
              <a:ext uri="{FF2B5EF4-FFF2-40B4-BE49-F238E27FC236}">
                <a16:creationId xmlns:a16="http://schemas.microsoft.com/office/drawing/2014/main" id="{69C5FE5E-F27D-490E-BEDA-3E931B97001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C6310CD-B551-441C-A893-214864679FBF}"/>
              </a:ext>
            </a:extLst>
          </p:cNvPr>
          <p:cNvSpPr>
            <a:spLocks noGrp="1"/>
          </p:cNvSpPr>
          <p:nvPr>
            <p:ph type="sldNum" sz="quarter" idx="12"/>
          </p:nvPr>
        </p:nvSpPr>
        <p:spPr/>
        <p:txBody>
          <a:bodyPr/>
          <a:lstStyle>
            <a:lvl1pPr>
              <a:defRPr/>
            </a:lvl1pPr>
          </a:lstStyle>
          <a:p>
            <a:pPr>
              <a:defRPr/>
            </a:pPr>
            <a:fld id="{46377E91-06D7-495F-8E03-A5B8DAE0EDD1}" type="slidenum">
              <a:rPr lang="en-US" altLang="en-US"/>
              <a:pPr>
                <a:defRPr/>
              </a:pPr>
              <a:t>‹#›</a:t>
            </a:fld>
            <a:endParaRPr lang="en-US" altLang="en-US"/>
          </a:p>
        </p:txBody>
      </p:sp>
    </p:spTree>
    <p:extLst>
      <p:ext uri="{BB962C8B-B14F-4D97-AF65-F5344CB8AC3E}">
        <p14:creationId xmlns:p14="http://schemas.microsoft.com/office/powerpoint/2010/main" val="362042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C678945-D5B1-439F-BCDC-16343D6DF434}"/>
              </a:ext>
            </a:extLst>
          </p:cNvPr>
          <p:cNvSpPr>
            <a:spLocks noGrp="1"/>
          </p:cNvSpPr>
          <p:nvPr>
            <p:ph type="dt" sz="half" idx="10"/>
          </p:nvPr>
        </p:nvSpPr>
        <p:spPr/>
        <p:txBody>
          <a:bodyPr/>
          <a:lstStyle>
            <a:lvl1pPr>
              <a:defRPr/>
            </a:lvl1pPr>
          </a:lstStyle>
          <a:p>
            <a:pPr>
              <a:defRPr/>
            </a:pPr>
            <a:fld id="{06CD8999-26D6-4183-AF4F-14270D5E96E8}" type="datetimeFigureOut">
              <a:rPr lang="en-US" altLang="en-US"/>
              <a:pPr>
                <a:defRPr/>
              </a:pPr>
              <a:t>3/11/2024</a:t>
            </a:fld>
            <a:endParaRPr lang="en-US" altLang="en-US"/>
          </a:p>
        </p:txBody>
      </p:sp>
      <p:sp>
        <p:nvSpPr>
          <p:cNvPr id="6" name="Footer Placeholder 4">
            <a:extLst>
              <a:ext uri="{FF2B5EF4-FFF2-40B4-BE49-F238E27FC236}">
                <a16:creationId xmlns:a16="http://schemas.microsoft.com/office/drawing/2014/main" id="{72FAAED7-2C7E-4D5B-A9AA-692AC04B2C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68B432-A1EA-4B93-ABF3-4D23AE995839}"/>
              </a:ext>
            </a:extLst>
          </p:cNvPr>
          <p:cNvSpPr>
            <a:spLocks noGrp="1"/>
          </p:cNvSpPr>
          <p:nvPr>
            <p:ph type="sldNum" sz="quarter" idx="12"/>
          </p:nvPr>
        </p:nvSpPr>
        <p:spPr/>
        <p:txBody>
          <a:bodyPr/>
          <a:lstStyle>
            <a:lvl1pPr>
              <a:defRPr/>
            </a:lvl1pPr>
          </a:lstStyle>
          <a:p>
            <a:pPr>
              <a:defRPr/>
            </a:pPr>
            <a:fld id="{DF4E9B77-D1B3-4754-96DD-83BB1762ED6E}" type="slidenum">
              <a:rPr lang="en-US" altLang="en-US"/>
              <a:pPr>
                <a:defRPr/>
              </a:pPr>
              <a:t>‹#›</a:t>
            </a:fld>
            <a:endParaRPr lang="en-US" altLang="en-US"/>
          </a:p>
        </p:txBody>
      </p:sp>
    </p:spTree>
    <p:extLst>
      <p:ext uri="{BB962C8B-B14F-4D97-AF65-F5344CB8AC3E}">
        <p14:creationId xmlns:p14="http://schemas.microsoft.com/office/powerpoint/2010/main" val="16572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5918A4-7B98-440B-B2A9-AE5F68C78206}"/>
              </a:ext>
            </a:extLst>
          </p:cNvPr>
          <p:cNvSpPr>
            <a:spLocks noGrp="1"/>
          </p:cNvSpPr>
          <p:nvPr>
            <p:ph type="dt" sz="half" idx="10"/>
          </p:nvPr>
        </p:nvSpPr>
        <p:spPr/>
        <p:txBody>
          <a:bodyPr/>
          <a:lstStyle>
            <a:lvl1pPr>
              <a:defRPr/>
            </a:lvl1pPr>
          </a:lstStyle>
          <a:p>
            <a:pPr>
              <a:defRPr/>
            </a:pPr>
            <a:fld id="{1F8A6730-778B-4430-9E3C-525718FA5603}" type="datetimeFigureOut">
              <a:rPr lang="en-US" altLang="en-US"/>
              <a:pPr>
                <a:defRPr/>
              </a:pPr>
              <a:t>3/11/2024</a:t>
            </a:fld>
            <a:endParaRPr lang="en-US" altLang="en-US"/>
          </a:p>
        </p:txBody>
      </p:sp>
      <p:sp>
        <p:nvSpPr>
          <p:cNvPr id="6" name="Footer Placeholder 4">
            <a:extLst>
              <a:ext uri="{FF2B5EF4-FFF2-40B4-BE49-F238E27FC236}">
                <a16:creationId xmlns:a16="http://schemas.microsoft.com/office/drawing/2014/main" id="{01A0BC9D-6DD0-47F7-A42F-31F288CA93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F0F255-D9CF-4D94-AB16-92602CE7838C}"/>
              </a:ext>
            </a:extLst>
          </p:cNvPr>
          <p:cNvSpPr>
            <a:spLocks noGrp="1"/>
          </p:cNvSpPr>
          <p:nvPr>
            <p:ph type="sldNum" sz="quarter" idx="12"/>
          </p:nvPr>
        </p:nvSpPr>
        <p:spPr/>
        <p:txBody>
          <a:bodyPr/>
          <a:lstStyle>
            <a:lvl1pPr>
              <a:defRPr/>
            </a:lvl1pPr>
          </a:lstStyle>
          <a:p>
            <a:pPr>
              <a:defRPr/>
            </a:pPr>
            <a:fld id="{BDBB8199-2A27-41C1-8AB2-2B94C2E3CE0F}" type="slidenum">
              <a:rPr lang="en-US" altLang="en-US"/>
              <a:pPr>
                <a:defRPr/>
              </a:pPr>
              <a:t>‹#›</a:t>
            </a:fld>
            <a:endParaRPr lang="en-US" altLang="en-US"/>
          </a:p>
        </p:txBody>
      </p:sp>
    </p:spTree>
    <p:extLst>
      <p:ext uri="{BB962C8B-B14F-4D97-AF65-F5344CB8AC3E}">
        <p14:creationId xmlns:p14="http://schemas.microsoft.com/office/powerpoint/2010/main" val="17312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961CA4-C0E6-4310-A4FA-1C3B00DD6134}"/>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FE13848-3511-4D73-BBCA-49F780B16605}"/>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ADD74E-C16E-4B11-A907-598784730914}"/>
              </a:ext>
            </a:extLst>
          </p:cNvPr>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9732915F-BC47-4673-BFF7-A686A4802C71}" type="datetimeFigureOut">
              <a:rPr lang="en-US" altLang="en-US"/>
              <a:pPr>
                <a:defRPr/>
              </a:pPr>
              <a:t>3/11/2024</a:t>
            </a:fld>
            <a:endParaRPr lang="en-US" altLang="en-US"/>
          </a:p>
        </p:txBody>
      </p:sp>
      <p:sp>
        <p:nvSpPr>
          <p:cNvPr id="5" name="Footer Placeholder 4">
            <a:extLst>
              <a:ext uri="{FF2B5EF4-FFF2-40B4-BE49-F238E27FC236}">
                <a16:creationId xmlns:a16="http://schemas.microsoft.com/office/drawing/2014/main" id="{BE1868AA-F5C5-4A6C-B919-5D99E0C53EA2}"/>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176F868-C0D2-4423-8479-823C12D0ECB0}"/>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2F8AEE8-1D3E-4F40-9845-F6B64465EF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A8DF2385-3345-47B6-B79F-8077BCC8CE9C}" type="datetimeFigureOut">
              <a:rPr lang="en-US" smtClean="0"/>
              <a:pPr/>
              <a:t>3/11/2024</a:t>
            </a:fld>
            <a:endParaRPr 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7EEAADB7-040F-4210-8830-ABAB0B88B6A2}" type="slidenum">
              <a:rPr lang="en-US" smtClean="0"/>
              <a:pPr/>
              <a:t>‹#›</a:t>
            </a:fld>
            <a:endParaRPr lang="en-US"/>
          </a:p>
        </p:txBody>
      </p:sp>
    </p:spTree>
    <p:extLst>
      <p:ext uri="{BB962C8B-B14F-4D97-AF65-F5344CB8AC3E}">
        <p14:creationId xmlns:p14="http://schemas.microsoft.com/office/powerpoint/2010/main" val="39100801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6.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8.jpeg"/><Relationship Id="rId4" Type="http://schemas.openxmlformats.org/officeDocument/2006/relationships/image" Target="../media/image27.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38481" y="991486"/>
            <a:ext cx="2979539" cy="951905"/>
          </a:xfrm>
          <a:prstGeom prst="rect">
            <a:avLst/>
          </a:prstGeom>
          <a:noFill/>
        </p:spPr>
      </p:pic>
      <p:sp>
        <p:nvSpPr>
          <p:cNvPr id="7" name="Rectangle 6"/>
          <p:cNvSpPr/>
          <p:nvPr/>
        </p:nvSpPr>
        <p:spPr>
          <a:xfrm>
            <a:off x="590731" y="4182139"/>
            <a:ext cx="8021997" cy="1092607"/>
          </a:xfrm>
          <a:prstGeom prst="rect">
            <a:avLst/>
          </a:prstGeom>
        </p:spPr>
        <p:txBody>
          <a:bodyPr wrap="square">
            <a:spAutoFit/>
          </a:bodyPr>
          <a:lstStyle/>
          <a:p>
            <a:pPr algn="ctr" defTabSz="742950" eaLnBrk="1" fontAlgn="auto" hangingPunct="1">
              <a:spcBef>
                <a:spcPts val="0"/>
              </a:spcBef>
              <a:spcAft>
                <a:spcPts val="0"/>
              </a:spcAft>
            </a:pPr>
            <a:r>
              <a:rPr lang="en-US" sz="1625" b="1" dirty="0">
                <a:solidFill>
                  <a:prstClr val="black"/>
                </a:solidFill>
                <a:latin typeface="Arial Black" pitchFamily="34" charset="0"/>
                <a:ea typeface="ＭＳ 明朝"/>
                <a:cs typeface="Times New Roman"/>
              </a:rPr>
              <a:t>at </a:t>
            </a:r>
          </a:p>
          <a:p>
            <a:pPr algn="ctr" defTabSz="742950" eaLnBrk="1" fontAlgn="auto" hangingPunct="1">
              <a:spcBef>
                <a:spcPts val="0"/>
              </a:spcBef>
              <a:spcAft>
                <a:spcPts val="0"/>
              </a:spcAft>
            </a:pPr>
            <a:r>
              <a:rPr lang="en-US" sz="1625" b="1" dirty="0">
                <a:solidFill>
                  <a:prstClr val="black"/>
                </a:solidFill>
                <a:latin typeface="Arial Black" pitchFamily="34" charset="0"/>
                <a:ea typeface="ＭＳ 明朝"/>
                <a:cs typeface="Times New Roman"/>
              </a:rPr>
              <a:t>The 6</a:t>
            </a:r>
            <a:r>
              <a:rPr lang="en-US" sz="1625" b="1" baseline="30000" dirty="0">
                <a:solidFill>
                  <a:prstClr val="black"/>
                </a:solidFill>
                <a:latin typeface="Arial Black" pitchFamily="34" charset="0"/>
                <a:ea typeface="ＭＳ 明朝"/>
                <a:cs typeface="Times New Roman"/>
              </a:rPr>
              <a:t>th</a:t>
            </a:r>
            <a:r>
              <a:rPr lang="en-US" sz="1625" b="1" dirty="0">
                <a:solidFill>
                  <a:prstClr val="black"/>
                </a:solidFill>
                <a:latin typeface="Arial Black" pitchFamily="34" charset="0"/>
                <a:ea typeface="ＭＳ 明朝"/>
                <a:cs typeface="Times New Roman"/>
              </a:rPr>
              <a:t> EACO REGIONAL EWASTE WORKSHOP ON SUSTAINABLE EWASTE MANAGEMENT IN JUBA SOUTH SIUDAN</a:t>
            </a:r>
            <a:endParaRPr lang="en-US" sz="1625" dirty="0">
              <a:solidFill>
                <a:prstClr val="black"/>
              </a:solidFill>
              <a:latin typeface="Arial Black" pitchFamily="34" charset="0"/>
              <a:ea typeface="ＭＳ 明朝"/>
              <a:cs typeface="Times New Roman"/>
            </a:endParaRPr>
          </a:p>
          <a:p>
            <a:pPr algn="ctr" defTabSz="742950" eaLnBrk="1" fontAlgn="auto" hangingPunct="1">
              <a:spcBef>
                <a:spcPts val="0"/>
              </a:spcBef>
              <a:spcAft>
                <a:spcPts val="0"/>
              </a:spcAft>
            </a:pPr>
            <a:r>
              <a:rPr lang="en-US" sz="1625" b="1" dirty="0">
                <a:solidFill>
                  <a:prstClr val="black"/>
                </a:solidFill>
                <a:latin typeface="Arial Black" pitchFamily="34" charset="0"/>
                <a:ea typeface="ＭＳ 明朝"/>
                <a:cs typeface="Times New Roman"/>
              </a:rPr>
              <a:t>Date: 11</a:t>
            </a:r>
            <a:r>
              <a:rPr lang="en-US" sz="1625" b="1" baseline="30000" dirty="0">
                <a:solidFill>
                  <a:prstClr val="black"/>
                </a:solidFill>
                <a:latin typeface="Arial Black" pitchFamily="34" charset="0"/>
                <a:ea typeface="ＭＳ 明朝"/>
                <a:cs typeface="Times New Roman"/>
              </a:rPr>
              <a:t>th</a:t>
            </a:r>
            <a:r>
              <a:rPr lang="en-US" sz="1625" b="1" dirty="0">
                <a:solidFill>
                  <a:prstClr val="black"/>
                </a:solidFill>
                <a:latin typeface="Arial Black" pitchFamily="34" charset="0"/>
                <a:ea typeface="ＭＳ 明朝"/>
                <a:cs typeface="Times New Roman"/>
              </a:rPr>
              <a:t> to 13</a:t>
            </a:r>
            <a:r>
              <a:rPr lang="en-US" sz="1625" b="1" baseline="30000" dirty="0">
                <a:solidFill>
                  <a:prstClr val="black"/>
                </a:solidFill>
                <a:latin typeface="Arial Black" pitchFamily="34" charset="0"/>
                <a:ea typeface="ＭＳ 明朝"/>
                <a:cs typeface="Times New Roman"/>
              </a:rPr>
              <a:t>th</a:t>
            </a:r>
            <a:r>
              <a:rPr lang="en-US" sz="1625" b="1" dirty="0">
                <a:solidFill>
                  <a:prstClr val="black"/>
                </a:solidFill>
                <a:latin typeface="Arial Black" pitchFamily="34" charset="0"/>
                <a:ea typeface="ＭＳ 明朝"/>
                <a:cs typeface="Times New Roman"/>
              </a:rPr>
              <a:t> 2024</a:t>
            </a:r>
            <a:endParaRPr lang="en-US" sz="1625" dirty="0">
              <a:solidFill>
                <a:prstClr val="black"/>
              </a:solidFill>
              <a:latin typeface="Arial Black" pitchFamily="34" charset="0"/>
              <a:ea typeface="ＭＳ 明朝"/>
              <a:cs typeface="Times New Roman"/>
            </a:endParaRPr>
          </a:p>
        </p:txBody>
      </p:sp>
      <p:sp>
        <p:nvSpPr>
          <p:cNvPr id="21507" name="Rectangle 3"/>
          <p:cNvSpPr>
            <a:spLocks noChangeArrowheads="1"/>
          </p:cNvSpPr>
          <p:nvPr/>
        </p:nvSpPr>
        <p:spPr bwMode="auto">
          <a:xfrm>
            <a:off x="4123970" y="3056046"/>
            <a:ext cx="3969485" cy="975268"/>
          </a:xfrm>
          <a:prstGeom prst="rect">
            <a:avLst/>
          </a:prstGeom>
          <a:noFill/>
          <a:ln w="9525">
            <a:noFill/>
            <a:miter lim="800000"/>
            <a:headEnd/>
            <a:tailEnd/>
          </a:ln>
          <a:effectLst/>
        </p:spPr>
        <p:txBody>
          <a:bodyPr vert="horz" wrap="none" lIns="74295" tIns="37148" rIns="74295" bIns="37148" numCol="1" anchor="ctr" anchorCtr="0" compatLnSpc="1">
            <a:prstTxWarp prst="textNoShape">
              <a:avLst/>
            </a:prstTxWarp>
            <a:spAutoFit/>
          </a:bodyPr>
          <a:lstStyle/>
          <a:p>
            <a:pPr algn="ctr" defTabSz="742950" eaLnBrk="1" hangingPunct="1"/>
            <a:r>
              <a:rPr lang="en-US" sz="1950" b="1" dirty="0">
                <a:solidFill>
                  <a:prstClr val="black"/>
                </a:solidFill>
                <a:ea typeface="MS Mincho" pitchFamily="49" charset="-128"/>
                <a:cs typeface="Calibri" pitchFamily="34" charset="0"/>
              </a:rPr>
              <a:t>Derick </a:t>
            </a:r>
            <a:r>
              <a:rPr lang="en-US" sz="1950" b="1" dirty="0" err="1">
                <a:solidFill>
                  <a:prstClr val="black"/>
                </a:solidFill>
                <a:ea typeface="MS Mincho" pitchFamily="49" charset="-128"/>
                <a:cs typeface="Calibri" pitchFamily="34" charset="0"/>
              </a:rPr>
              <a:t>Simiyu</a:t>
            </a:r>
            <a:r>
              <a:rPr lang="en-US" sz="1950" b="1" dirty="0">
                <a:solidFill>
                  <a:prstClr val="black"/>
                </a:solidFill>
                <a:ea typeface="MS Mincho" pitchFamily="49" charset="-128"/>
                <a:cs typeface="Calibri" pitchFamily="34" charset="0"/>
              </a:rPr>
              <a:t> </a:t>
            </a:r>
            <a:r>
              <a:rPr lang="en-US" sz="1950" b="1" dirty="0" err="1">
                <a:solidFill>
                  <a:prstClr val="black"/>
                </a:solidFill>
                <a:ea typeface="MS Mincho" pitchFamily="49" charset="-128"/>
                <a:cs typeface="Calibri" pitchFamily="34" charset="0"/>
              </a:rPr>
              <a:t>Khamali</a:t>
            </a:r>
            <a:endParaRPr lang="en-US" sz="1950" b="1" dirty="0">
              <a:solidFill>
                <a:prstClr val="black"/>
              </a:solidFill>
              <a:ea typeface="MS Mincho" pitchFamily="49" charset="-128"/>
              <a:cs typeface="Calibri" pitchFamily="34" charset="0"/>
            </a:endParaRPr>
          </a:p>
          <a:p>
            <a:pPr algn="ctr" defTabSz="742950" eaLnBrk="1" hangingPunct="1"/>
            <a:r>
              <a:rPr lang="en-US" sz="1950" b="1" dirty="0">
                <a:solidFill>
                  <a:prstClr val="black"/>
                </a:solidFill>
                <a:ea typeface="MS Mincho" pitchFamily="49" charset="-128"/>
                <a:cs typeface="Calibri" pitchFamily="34" charset="0"/>
              </a:rPr>
              <a:t>Compliance and Enforcement Officer</a:t>
            </a:r>
            <a:endParaRPr lang="en-US" sz="1950" b="1" dirty="0">
              <a:solidFill>
                <a:prstClr val="black"/>
              </a:solidFill>
              <a:latin typeface="Arial" pitchFamily="34" charset="0"/>
              <a:ea typeface="+mn-ea"/>
              <a:cs typeface="Arial" pitchFamily="34" charset="0"/>
            </a:endParaRPr>
          </a:p>
          <a:p>
            <a:pPr algn="ctr" defTabSz="742950"/>
            <a:r>
              <a:rPr lang="en-US" sz="1950" b="1" dirty="0">
                <a:solidFill>
                  <a:prstClr val="black"/>
                </a:solidFill>
                <a:ea typeface="MS Mincho" pitchFamily="49" charset="-128"/>
                <a:cs typeface="Calibri" pitchFamily="34" charset="0"/>
              </a:rPr>
              <a:t>Communications Authority of Kenya</a:t>
            </a:r>
            <a:r>
              <a:rPr lang="en-US" sz="1950" b="1" dirty="0">
                <a:solidFill>
                  <a:prstClr val="black"/>
                </a:solidFill>
                <a:latin typeface="Arial" pitchFamily="34" charset="0"/>
                <a:ea typeface="+mn-ea"/>
                <a:cs typeface="Arial" pitchFamily="34" charset="0"/>
              </a:rPr>
              <a:t> </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8378" y="5462965"/>
            <a:ext cx="1716891" cy="463193"/>
          </a:xfrm>
          <a:prstGeom prst="rect">
            <a:avLst/>
          </a:prstGeom>
          <a:noFill/>
          <a:ln>
            <a:noFill/>
          </a:ln>
        </p:spPr>
      </p:pic>
      <p:sp>
        <p:nvSpPr>
          <p:cNvPr id="10" name="Rectangle 9"/>
          <p:cNvSpPr/>
          <p:nvPr/>
        </p:nvSpPr>
        <p:spPr>
          <a:xfrm>
            <a:off x="880543" y="2194164"/>
            <a:ext cx="8676922" cy="392415"/>
          </a:xfrm>
          <a:prstGeom prst="rect">
            <a:avLst/>
          </a:prstGeom>
        </p:spPr>
        <p:txBody>
          <a:bodyPr wrap="square">
            <a:spAutoFit/>
          </a:bodyPr>
          <a:lstStyle/>
          <a:p>
            <a:pPr algn="ctr" defTabSz="742950" eaLnBrk="1" fontAlgn="auto" hangingPunct="1">
              <a:spcBef>
                <a:spcPts val="0"/>
              </a:spcBef>
              <a:spcAft>
                <a:spcPts val="0"/>
              </a:spcAft>
            </a:pPr>
            <a:r>
              <a:rPr lang="en-US" sz="1950" b="1" dirty="0">
                <a:solidFill>
                  <a:srgbClr val="FF0000"/>
                </a:solidFill>
                <a:latin typeface="Calibri"/>
                <a:ea typeface="+mn-ea"/>
              </a:rPr>
              <a:t>Topic: SCOPE AND HIGHLIGHTS ON ITU-T STUDY GROUP 5 </a:t>
            </a:r>
          </a:p>
        </p:txBody>
      </p:sp>
    </p:spTree>
    <p:extLst>
      <p:ext uri="{BB962C8B-B14F-4D97-AF65-F5344CB8AC3E}">
        <p14:creationId xmlns:p14="http://schemas.microsoft.com/office/powerpoint/2010/main" val="273212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553929" y="81726"/>
            <a:ext cx="87586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just" eaLnBrk="1" hangingPunct="1">
              <a:spcBef>
                <a:spcPct val="0"/>
              </a:spcBef>
              <a:buClrTx/>
              <a:buSzTx/>
              <a:buFont typeface="Arial" panose="020B0604020202020204" pitchFamily="34" charset="0"/>
              <a:buNone/>
              <a:defRPr/>
            </a:pPr>
            <a:r>
              <a:rPr lang="en-US" altLang="en-US"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rPr>
              <a:t>Weaknesses of e-waste management systems</a:t>
            </a:r>
          </a:p>
        </p:txBody>
      </p:sp>
      <p:sp>
        <p:nvSpPr>
          <p:cNvPr id="3" name="TextBox 7"/>
          <p:cNvSpPr txBox="1">
            <a:spLocks noChangeArrowheads="1"/>
          </p:cNvSpPr>
          <p:nvPr/>
        </p:nvSpPr>
        <p:spPr bwMode="auto">
          <a:xfrm>
            <a:off x="5127596" y="2880513"/>
            <a:ext cx="24836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r>
              <a:rPr lang="en-US" altLang="en-US" sz="1200" dirty="0">
                <a:solidFill>
                  <a:srgbClr val="000099"/>
                </a:solidFill>
                <a:latin typeface="+mn-lt"/>
              </a:rPr>
              <a:t>E-waste dispersed</a:t>
            </a:r>
          </a:p>
        </p:txBody>
      </p:sp>
      <p:sp>
        <p:nvSpPr>
          <p:cNvPr id="4" name="TextBox 8"/>
          <p:cNvSpPr txBox="1">
            <a:spLocks noChangeArrowheads="1"/>
          </p:cNvSpPr>
          <p:nvPr/>
        </p:nvSpPr>
        <p:spPr bwMode="auto">
          <a:xfrm>
            <a:off x="5043585" y="3444224"/>
            <a:ext cx="2160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1200" dirty="0">
                <a:solidFill>
                  <a:srgbClr val="000099"/>
                </a:solidFill>
                <a:latin typeface="+mn-lt"/>
              </a:rPr>
              <a:t>Illegal traffic</a:t>
            </a:r>
          </a:p>
        </p:txBody>
      </p:sp>
      <p:sp>
        <p:nvSpPr>
          <p:cNvPr id="5" name="TextBox 9"/>
          <p:cNvSpPr txBox="1">
            <a:spLocks noChangeArrowheads="1"/>
          </p:cNvSpPr>
          <p:nvPr/>
        </p:nvSpPr>
        <p:spPr bwMode="auto">
          <a:xfrm>
            <a:off x="5453819" y="4239376"/>
            <a:ext cx="20038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ct val="0"/>
              </a:spcBef>
              <a:buClrTx/>
              <a:buSzTx/>
              <a:buFont typeface="Wingdings" panose="05000000000000000000" pitchFamily="2" charset="2"/>
              <a:buNone/>
              <a:defRPr sz="2000">
                <a:solidFill>
                  <a:schemeClr val="tx2">
                    <a:lumMod val="60000"/>
                    <a:lumOff val="40000"/>
                  </a:schemeClr>
                </a:solidFill>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r>
              <a:rPr lang="en-US" altLang="en-US" sz="1200" dirty="0">
                <a:solidFill>
                  <a:srgbClr val="000099"/>
                </a:solidFill>
              </a:rPr>
              <a:t>Lack of transparent management of funding</a:t>
            </a:r>
          </a:p>
        </p:txBody>
      </p:sp>
      <p:sp>
        <p:nvSpPr>
          <p:cNvPr id="6" name="TextBox 10"/>
          <p:cNvSpPr txBox="1">
            <a:spLocks noChangeArrowheads="1"/>
          </p:cNvSpPr>
          <p:nvPr/>
        </p:nvSpPr>
        <p:spPr bwMode="auto">
          <a:xfrm>
            <a:off x="5177953" y="4780946"/>
            <a:ext cx="1594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1200" dirty="0">
                <a:solidFill>
                  <a:srgbClr val="000099"/>
                </a:solidFill>
                <a:latin typeface="+mn-lt"/>
              </a:rPr>
              <a:t>No clear common definition</a:t>
            </a:r>
          </a:p>
        </p:txBody>
      </p:sp>
      <p:sp>
        <p:nvSpPr>
          <p:cNvPr id="7" name="TextBox 11"/>
          <p:cNvSpPr txBox="1">
            <a:spLocks noChangeArrowheads="1"/>
          </p:cNvSpPr>
          <p:nvPr/>
        </p:nvSpPr>
        <p:spPr bwMode="auto">
          <a:xfrm>
            <a:off x="6461681" y="2663052"/>
            <a:ext cx="1991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1200" dirty="0">
                <a:solidFill>
                  <a:srgbClr val="000099"/>
                </a:solidFill>
                <a:latin typeface="+mn-lt"/>
              </a:rPr>
              <a:t>Heterogeneous </a:t>
            </a:r>
          </a:p>
          <a:p>
            <a:pPr>
              <a:spcBef>
                <a:spcPct val="0"/>
              </a:spcBef>
              <a:buClrTx/>
              <a:buSzTx/>
              <a:buNone/>
            </a:pPr>
            <a:r>
              <a:rPr lang="en-US" altLang="en-US" sz="1200" dirty="0">
                <a:solidFill>
                  <a:srgbClr val="000099"/>
                </a:solidFill>
                <a:latin typeface="+mn-lt"/>
              </a:rPr>
              <a:t>reporting requirements</a:t>
            </a:r>
          </a:p>
        </p:txBody>
      </p:sp>
      <p:sp>
        <p:nvSpPr>
          <p:cNvPr id="8" name="TextBox 12"/>
          <p:cNvSpPr txBox="1">
            <a:spLocks noChangeArrowheads="1"/>
          </p:cNvSpPr>
          <p:nvPr/>
        </p:nvSpPr>
        <p:spPr bwMode="auto">
          <a:xfrm>
            <a:off x="7946233" y="3542490"/>
            <a:ext cx="1578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r>
              <a:rPr lang="en-US" altLang="en-US" sz="1200" dirty="0">
                <a:solidFill>
                  <a:srgbClr val="000099"/>
                </a:solidFill>
                <a:latin typeface="+mn-lt"/>
              </a:rPr>
              <a:t>Lack of internationally comparable data</a:t>
            </a:r>
          </a:p>
        </p:txBody>
      </p:sp>
      <p:sp>
        <p:nvSpPr>
          <p:cNvPr id="9" name="TextBox 13"/>
          <p:cNvSpPr txBox="1">
            <a:spLocks noChangeArrowheads="1"/>
          </p:cNvSpPr>
          <p:nvPr/>
        </p:nvSpPr>
        <p:spPr bwMode="auto">
          <a:xfrm>
            <a:off x="7301918" y="4252104"/>
            <a:ext cx="1883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ct val="0"/>
              </a:spcBef>
              <a:buClrTx/>
              <a:buSzTx/>
              <a:buFont typeface="Wingdings" panose="05000000000000000000" pitchFamily="2" charset="2"/>
              <a:buNone/>
              <a:defRPr sz="2000">
                <a:solidFill>
                  <a:schemeClr val="tx2">
                    <a:lumMod val="60000"/>
                    <a:lumOff val="40000"/>
                  </a:schemeClr>
                </a:solidFill>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r>
              <a:rPr lang="en-US" altLang="en-US" sz="1200" dirty="0">
                <a:solidFill>
                  <a:srgbClr val="000099"/>
                </a:solidFill>
              </a:rPr>
              <a:t>Developing country-specific criticalities</a:t>
            </a:r>
          </a:p>
        </p:txBody>
      </p:sp>
      <p:sp>
        <p:nvSpPr>
          <p:cNvPr id="10" name="TextBox 14"/>
          <p:cNvSpPr txBox="1">
            <a:spLocks noChangeArrowheads="1"/>
          </p:cNvSpPr>
          <p:nvPr/>
        </p:nvSpPr>
        <p:spPr bwMode="auto">
          <a:xfrm>
            <a:off x="8075637" y="2982559"/>
            <a:ext cx="16847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1200" dirty="0">
                <a:solidFill>
                  <a:srgbClr val="000099"/>
                </a:solidFill>
                <a:latin typeface="+mn-lt"/>
              </a:rPr>
              <a:t>Speculation on compliance costs</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1318" y="3298457"/>
            <a:ext cx="2490208" cy="1064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446311" y="1287963"/>
            <a:ext cx="4597274" cy="4082957"/>
            <a:chOff x="346364" y="164829"/>
            <a:chExt cx="10196945" cy="5888182"/>
          </a:xfrm>
          <a:solidFill>
            <a:schemeClr val="accent5">
              <a:lumMod val="75000"/>
            </a:schemeClr>
          </a:solidFill>
        </p:grpSpPr>
        <p:sp>
          <p:nvSpPr>
            <p:cNvPr id="13" name="Rectangle 12"/>
            <p:cNvSpPr/>
            <p:nvPr/>
          </p:nvSpPr>
          <p:spPr>
            <a:xfrm>
              <a:off x="346364" y="164829"/>
              <a:ext cx="10196945" cy="5888182"/>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sz="1350"/>
            </a:p>
          </p:txBody>
        </p:sp>
        <p:pic>
          <p:nvPicPr>
            <p:cNvPr id="14" name="Picture 2" descr="The UAE produces an estimated 13.6kg of e-waste per person but the worst offenders are in Europe.    Ramon Peñas / The Natio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66" y="365720"/>
              <a:ext cx="9753600" cy="5486400"/>
            </a:xfrm>
            <a:prstGeom prst="rect">
              <a:avLst/>
            </a:prstGeom>
            <a:grpFill/>
            <a:ln>
              <a:noFill/>
            </a:ln>
          </p:spPr>
        </p:pic>
      </p:grpSp>
      <p:sp>
        <p:nvSpPr>
          <p:cNvPr id="15" name="Content Placeholder 2"/>
          <p:cNvSpPr txBox="1">
            <a:spLocks/>
          </p:cNvSpPr>
          <p:nvPr/>
        </p:nvSpPr>
        <p:spPr>
          <a:xfrm>
            <a:off x="599020" y="5510220"/>
            <a:ext cx="4578932" cy="429122"/>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E438A"/>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E438A"/>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defRPr/>
            </a:pPr>
            <a:r>
              <a:rPr lang="en-US"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t>In 2016, 44.7 million tons of e-waste were generated, of which only 20% were collected, in average, worldwide </a:t>
            </a:r>
            <a:br>
              <a:rPr lang="en-US"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br>
            <a:br>
              <a:rPr lang="en-US" sz="900" b="1" dirty="0">
                <a:solidFill>
                  <a:srgbClr val="000099"/>
                </a:solidFill>
                <a:latin typeface="Segoe UI" panose="020B0502040204020203" pitchFamily="34" charset="0"/>
                <a:ea typeface="Segoe UI" panose="020B0502040204020203" pitchFamily="34" charset="0"/>
                <a:cs typeface="Segoe UI" panose="020B0502040204020203" pitchFamily="34" charset="0"/>
              </a:rPr>
            </a:br>
            <a:r>
              <a:rPr lang="en-US" sz="600" kern="0" dirty="0">
                <a:solidFill>
                  <a:schemeClr val="bg1"/>
                </a:solidFill>
                <a:latin typeface="+mj-lt"/>
                <a:cs typeface="Gisha" panose="020B0502040204020203" pitchFamily="34" charset="-79"/>
              </a:rPr>
              <a:t>Source: ITU/UNU/ISWA, 2017</a:t>
            </a:r>
          </a:p>
        </p:txBody>
      </p:sp>
    </p:spTree>
    <p:extLst>
      <p:ext uri="{BB962C8B-B14F-4D97-AF65-F5344CB8AC3E}">
        <p14:creationId xmlns:p14="http://schemas.microsoft.com/office/powerpoint/2010/main" val="178600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380999" y="-88322"/>
            <a:ext cx="9144000" cy="5143500"/>
          </a:xfrm>
          <a:prstGeom prst="rect">
            <a:avLst/>
          </a:prstGeom>
        </p:spPr>
      </p:pic>
      <p:sp>
        <p:nvSpPr>
          <p:cNvPr id="8" name="Rectangle 7"/>
          <p:cNvSpPr/>
          <p:nvPr/>
        </p:nvSpPr>
        <p:spPr>
          <a:xfrm>
            <a:off x="671731" y="1689530"/>
            <a:ext cx="6712569" cy="3467616"/>
          </a:xfrm>
          <a:prstGeom prst="rect">
            <a:avLst/>
          </a:prstGeom>
        </p:spPr>
        <p:txBody>
          <a:bodyPr wrap="square">
            <a:spAutoFit/>
          </a:bodyPr>
          <a:lstStyle/>
          <a:p>
            <a:pPr>
              <a:spcBef>
                <a:spcPts val="450"/>
              </a:spcBef>
              <a:spcAft>
                <a:spcPts val="450"/>
              </a:spcAft>
            </a:pPr>
            <a:r>
              <a:rPr lang="en-GB" sz="2000" dirty="0">
                <a:solidFill>
                  <a:srgbClr val="0000FF"/>
                </a:solidFill>
                <a:latin typeface="Trebuchet MS" panose="020B0603020202020204" pitchFamily="34" charset="0"/>
              </a:rPr>
              <a:t>ITU-T SG5RG – AFR is the regional group for Africa under ITU</a:t>
            </a:r>
            <a:endParaRPr lang="en-US" sz="2000" dirty="0">
              <a:solidFill>
                <a:srgbClr val="0000FF"/>
              </a:solidFill>
              <a:latin typeface="Trebuchet MS" panose="020B0603020202020204" pitchFamily="34" charset="0"/>
            </a:endParaRPr>
          </a:p>
          <a:p>
            <a:pPr>
              <a:spcBef>
                <a:spcPts val="450"/>
              </a:spcBef>
              <a:spcAft>
                <a:spcPts val="450"/>
              </a:spcAft>
            </a:pPr>
            <a:r>
              <a:rPr lang="en-US" sz="2000" dirty="0">
                <a:solidFill>
                  <a:srgbClr val="0000FF"/>
                </a:solidFill>
                <a:latin typeface="Trebuchet MS" panose="020B0603020202020204" pitchFamily="34" charset="0"/>
              </a:rPr>
              <a:t>The main objectives of ITU-T SG5 RG – AFR are; </a:t>
            </a:r>
          </a:p>
          <a:p>
            <a:pPr marL="342900" indent="-342900">
              <a:spcBef>
                <a:spcPts val="450"/>
              </a:spcBef>
              <a:spcAft>
                <a:spcPts val="450"/>
              </a:spcAft>
              <a:buFont typeface="Courier New" panose="02070309020205020404" pitchFamily="49" charset="0"/>
              <a:buChar char="o"/>
            </a:pPr>
            <a:r>
              <a:rPr lang="en-GB" dirty="0">
                <a:solidFill>
                  <a:srgbClr val="0000FF"/>
                </a:solidFill>
                <a:latin typeface="Trebuchet MS" panose="020B0603020202020204" pitchFamily="34" charset="0"/>
              </a:rPr>
              <a:t>To encourage participation of African countries in the work of ITU-T SG5, </a:t>
            </a:r>
          </a:p>
          <a:p>
            <a:pPr marL="342900" indent="-342900">
              <a:spcBef>
                <a:spcPts val="450"/>
              </a:spcBef>
              <a:spcAft>
                <a:spcPts val="450"/>
              </a:spcAft>
              <a:buFont typeface="Courier New" panose="02070309020205020404" pitchFamily="49" charset="0"/>
              <a:buChar char="o"/>
            </a:pPr>
            <a:r>
              <a:rPr lang="en-GB" dirty="0">
                <a:solidFill>
                  <a:srgbClr val="0000FF"/>
                </a:solidFill>
                <a:latin typeface="Trebuchet MS" panose="020B0603020202020204" pitchFamily="34" charset="0"/>
              </a:rPr>
              <a:t>Boost discussions on current issues, challenges as well as priorities in the African continent, </a:t>
            </a:r>
          </a:p>
          <a:p>
            <a:pPr marL="342900" indent="-342900">
              <a:spcBef>
                <a:spcPts val="450"/>
              </a:spcBef>
              <a:spcAft>
                <a:spcPts val="450"/>
              </a:spcAft>
              <a:buFont typeface="Courier New" panose="02070309020205020404" pitchFamily="49" charset="0"/>
              <a:buChar char="o"/>
            </a:pPr>
            <a:r>
              <a:rPr lang="en-GB" dirty="0">
                <a:solidFill>
                  <a:srgbClr val="0000FF"/>
                </a:solidFill>
                <a:latin typeface="Trebuchet MS" panose="020B0603020202020204" pitchFamily="34" charset="0"/>
              </a:rPr>
              <a:t>Enhance the development of contributions from Africa that form part of the development of international standards that meet the particular requirements of the region. </a:t>
            </a:r>
          </a:p>
        </p:txBody>
      </p:sp>
      <p:sp>
        <p:nvSpPr>
          <p:cNvPr id="9" name="Ellipse 482"/>
          <p:cNvSpPr/>
          <p:nvPr/>
        </p:nvSpPr>
        <p:spPr bwMode="gray">
          <a:xfrm>
            <a:off x="462651" y="1796700"/>
            <a:ext cx="209079" cy="203795"/>
          </a:xfrm>
          <a:prstGeom prst="ellipse">
            <a:avLst/>
          </a:prstGeom>
          <a:gradFill flip="none" rotWithShape="1">
            <a:gsLst>
              <a:gs pos="0">
                <a:srgbClr val="B0FFFF"/>
              </a:gs>
              <a:gs pos="41000">
                <a:srgbClr val="2F316F"/>
              </a:gs>
              <a:gs pos="100000">
                <a:srgbClr val="2F316F"/>
              </a:gs>
            </a:gsLst>
            <a:path path="circle">
              <a:fillToRect l="50000" t="50000" r="50000" b="50000"/>
            </a:path>
            <a:tileRect/>
          </a:gradFill>
          <a:ln w="76200" cap="flat" cmpd="sng" algn="ctr">
            <a:noFill/>
            <a:prstDash val="solid"/>
          </a:ln>
          <a:effectLst/>
          <a:scene3d>
            <a:camera prst="orthographicFront"/>
            <a:lightRig rig="flat" dir="t"/>
          </a:scene3d>
          <a:sp3d prstMaterial="powder">
            <a:bevelT w="234950" h="82550" prst="softRound"/>
          </a:sp3d>
        </p:spPr>
        <p:txBody>
          <a:bodyPr rtlCol="0" anchor="ctr"/>
          <a:lstStyle/>
          <a:p>
            <a:pPr algn="ctr">
              <a:defRPr/>
            </a:pPr>
            <a:endParaRPr lang="en-US" sz="14925" kern="0" dirty="0">
              <a:solidFill>
                <a:prstClr val="black"/>
              </a:solidFill>
            </a:endParaRPr>
          </a:p>
        </p:txBody>
      </p:sp>
      <p:sp>
        <p:nvSpPr>
          <p:cNvPr id="10" name="Ellipse 482"/>
          <p:cNvSpPr/>
          <p:nvPr/>
        </p:nvSpPr>
        <p:spPr bwMode="gray">
          <a:xfrm>
            <a:off x="454769" y="2523879"/>
            <a:ext cx="209079" cy="203795"/>
          </a:xfrm>
          <a:prstGeom prst="ellipse">
            <a:avLst/>
          </a:prstGeom>
          <a:gradFill flip="none" rotWithShape="1">
            <a:gsLst>
              <a:gs pos="0">
                <a:srgbClr val="B0FFFF"/>
              </a:gs>
              <a:gs pos="41000">
                <a:srgbClr val="2F316F"/>
              </a:gs>
              <a:gs pos="100000">
                <a:srgbClr val="2F316F"/>
              </a:gs>
            </a:gsLst>
            <a:path path="circle">
              <a:fillToRect l="50000" t="50000" r="50000" b="50000"/>
            </a:path>
            <a:tileRect/>
          </a:gradFill>
          <a:ln w="76200" cap="flat" cmpd="sng" algn="ctr">
            <a:noFill/>
            <a:prstDash val="solid"/>
          </a:ln>
          <a:effectLst/>
          <a:scene3d>
            <a:camera prst="orthographicFront"/>
            <a:lightRig rig="flat" dir="t"/>
          </a:scene3d>
          <a:sp3d prstMaterial="powder">
            <a:bevelT w="234950" h="82550" prst="softRound"/>
          </a:sp3d>
        </p:spPr>
        <p:txBody>
          <a:bodyPr rtlCol="0" anchor="ctr"/>
          <a:lstStyle/>
          <a:p>
            <a:pPr algn="ctr">
              <a:defRPr/>
            </a:pPr>
            <a:endParaRPr lang="en-US" sz="14925" kern="0" dirty="0">
              <a:solidFill>
                <a:prstClr val="black"/>
              </a:solidFill>
            </a:endParaRPr>
          </a:p>
        </p:txBody>
      </p:sp>
      <p:sp>
        <p:nvSpPr>
          <p:cNvPr id="14" name="TextBox 13"/>
          <p:cNvSpPr txBox="1"/>
          <p:nvPr/>
        </p:nvSpPr>
        <p:spPr>
          <a:xfrm flipH="1">
            <a:off x="663845" y="262768"/>
            <a:ext cx="6108718" cy="1200329"/>
          </a:xfrm>
          <a:prstGeom prst="rect">
            <a:avLst/>
          </a:prstGeom>
          <a:noFill/>
        </p:spPr>
        <p:txBody>
          <a:bodyPr wrap="square" rtlCol="0">
            <a:spAutoFit/>
          </a:bodyPr>
          <a:lstStyle/>
          <a:p>
            <a:pPr algn="just"/>
            <a:r>
              <a:rPr lang="en-US" sz="3600" b="1" dirty="0">
                <a:solidFill>
                  <a:srgbClr val="000099"/>
                </a:solidFill>
                <a:latin typeface="Trebuchet MS" panose="020B0603020202020204" pitchFamily="34" charset="0"/>
              </a:rPr>
              <a:t>ITU-T SG5RG – AFR (mandate)</a:t>
            </a:r>
          </a:p>
        </p:txBody>
      </p:sp>
    </p:spTree>
    <p:extLst>
      <p:ext uri="{BB962C8B-B14F-4D97-AF65-F5344CB8AC3E}">
        <p14:creationId xmlns:p14="http://schemas.microsoft.com/office/powerpoint/2010/main" val="127789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1033829" y="1688124"/>
            <a:ext cx="7963632" cy="3725451"/>
          </a:xfrm>
          <a:prstGeom prst="roundRect">
            <a:avLst/>
          </a:prstGeom>
          <a:solidFill>
            <a:schemeClr val="tx2"/>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
                <a:schemeClr val="bg1"/>
              </a:buClr>
              <a:buFont typeface="Wingdings" panose="05000000000000000000" pitchFamily="2" charset="2"/>
              <a:buChar char="§"/>
              <a:defRPr/>
            </a:pPr>
            <a:endParaRPr lang="en-US" sz="1500">
              <a:latin typeface="Segoe UI" panose="020B0502040204020203" pitchFamily="34" charset="0"/>
              <a:ea typeface="Segoe UI" panose="020B0502040204020203" pitchFamily="34" charset="0"/>
              <a:cs typeface="Segoe UI" panose="020B0502040204020203" pitchFamily="34" charset="0"/>
            </a:endParaRPr>
          </a:p>
          <a:p>
            <a:pPr>
              <a:lnSpc>
                <a:spcPct val="90000"/>
              </a:lnSpc>
              <a:buClr>
                <a:schemeClr val="bg1"/>
              </a:buClr>
              <a:buFont typeface="Wingdings" panose="05000000000000000000" pitchFamily="2" charset="2"/>
              <a:buChar char="§"/>
              <a:defRPr/>
            </a:pPr>
            <a:endParaRPr lang="en-US" sz="1500">
              <a:latin typeface="Segoe UI" panose="020B0502040204020203" pitchFamily="34" charset="0"/>
              <a:ea typeface="Segoe UI" panose="020B0502040204020203" pitchFamily="34" charset="0"/>
              <a:cs typeface="Segoe UI" panose="020B0502040204020203" pitchFamily="34" charset="0"/>
            </a:endParaRPr>
          </a:p>
          <a:p>
            <a:pPr>
              <a:lnSpc>
                <a:spcPct val="90000"/>
              </a:lnSpc>
              <a:buClr>
                <a:schemeClr val="bg1"/>
              </a:buClr>
              <a:buFont typeface="Wingdings" panose="05000000000000000000" pitchFamily="2" charset="2"/>
              <a:buChar char="§"/>
              <a:defRPr/>
            </a:pPr>
            <a:endParaRPr lang="en-US" sz="150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Text Box 2"/>
          <p:cNvSpPr txBox="1">
            <a:spLocks noChangeArrowheads="1"/>
          </p:cNvSpPr>
          <p:nvPr/>
        </p:nvSpPr>
        <p:spPr bwMode="auto">
          <a:xfrm>
            <a:off x="1383093" y="1060526"/>
            <a:ext cx="7384872" cy="5663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a:r>
              <a:rPr lang="en-US" altLang="en-US" sz="2550" b="1" dirty="0">
                <a:solidFill>
                  <a:schemeClr val="bg1"/>
                </a:solidFill>
                <a:latin typeface="Segoe UI" panose="020B0502040204020203" pitchFamily="34" charset="0"/>
                <a:ea typeface="Segoe UI" panose="020B0502040204020203" pitchFamily="34" charset="0"/>
                <a:cs typeface="Segoe UI" panose="020B0502040204020203" pitchFamily="34" charset="0"/>
              </a:rPr>
              <a:t>Conclusions &amp; Next Steps </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8994"/>
          <a:stretch/>
        </p:blipFill>
        <p:spPr>
          <a:xfrm>
            <a:off x="6896099" y="2345918"/>
            <a:ext cx="1714500" cy="1127342"/>
          </a:xfrm>
          <a:prstGeom prst="rect">
            <a:avLst/>
          </a:prstGeom>
          <a:effectLst>
            <a:glow rad="139700">
              <a:schemeClr val="accent3">
                <a:satMod val="175000"/>
                <a:alpha val="40000"/>
              </a:schemeClr>
            </a:glow>
          </a:effectLst>
        </p:spPr>
      </p:pic>
      <p:sp>
        <p:nvSpPr>
          <p:cNvPr id="18" name="Rectangle 17"/>
          <p:cNvSpPr/>
          <p:nvPr/>
        </p:nvSpPr>
        <p:spPr>
          <a:xfrm>
            <a:off x="1264398" y="1831585"/>
            <a:ext cx="5569003" cy="3600986"/>
          </a:xfrm>
          <a:prstGeom prst="rect">
            <a:avLst/>
          </a:prstGeom>
        </p:spPr>
        <p:txBody>
          <a:bodyPr wrap="square">
            <a:spAutoFit/>
          </a:bodyPr>
          <a:lstStyle/>
          <a:p>
            <a:pPr>
              <a:buClr>
                <a:schemeClr val="bg1"/>
              </a:buClr>
              <a:buFont typeface="Wingdings" panose="05000000000000000000" pitchFamily="2" charset="2"/>
              <a:buChar char="§"/>
              <a:defRPr/>
            </a:pPr>
            <a:r>
              <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Policy makers should have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long-term sustainability ambitions</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Consider e-waste management in the design of ICT policies</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Implement international standards (ITU-T Recommendations) at the national level </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Encourage concerted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cooperation</a:t>
            </a: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 in handling e-waste </a:t>
            </a:r>
            <a:b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425" b="1" dirty="0">
                <a:solidFill>
                  <a:schemeClr val="bg1"/>
                </a:solidFill>
                <a:latin typeface="Segoe UI" panose="020B0502040204020203" pitchFamily="34" charset="0"/>
                <a:ea typeface="Segoe UI" panose="020B0502040204020203" pitchFamily="34" charset="0"/>
                <a:cs typeface="Segoe UI" panose="020B0502040204020203" pitchFamily="34" charset="0"/>
              </a:rPr>
              <a:t>at the national, regional and international level</a:t>
            </a:r>
          </a:p>
          <a:p>
            <a:pPr>
              <a:buClr>
                <a:schemeClr val="bg1"/>
              </a:buClr>
              <a:buFont typeface="Wingdings" panose="05000000000000000000" pitchFamily="2" charset="2"/>
              <a:buChar char="§"/>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 Improve the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sustainability and competitiveness of manufacturing and business practices</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Create manufactured (or imported) products through economically-sound processes that minimize negative environmental impacts while conserving energy and natural resources</a:t>
            </a:r>
          </a:p>
          <a:p>
            <a:pPr marL="557213" lvl="1" indent="-214313">
              <a:buClr>
                <a:schemeClr val="bg1"/>
              </a:buClr>
              <a:buFont typeface="Wingdings" panose="05000000000000000000" pitchFamily="2" charset="2"/>
              <a:buChar char="Ø"/>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Sustainable manufacturing also enhances employee, community, and product safety and promote green jobs</a:t>
            </a:r>
          </a:p>
          <a:p>
            <a:pPr>
              <a:buClr>
                <a:schemeClr val="bg1"/>
              </a:buClr>
              <a:buFont typeface="Wingdings" panose="05000000000000000000" pitchFamily="2" charset="2"/>
              <a:buChar char="§"/>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 Foster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public-private partnerships</a:t>
            </a:r>
          </a:p>
          <a:p>
            <a:pPr>
              <a:buClr>
                <a:schemeClr val="bg1"/>
              </a:buClr>
              <a:buFont typeface="Wingdings" panose="05000000000000000000" pitchFamily="2" charset="2"/>
              <a:buChar char="§"/>
              <a:defRPr/>
            </a:pP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 Raise </a:t>
            </a:r>
            <a:r>
              <a:rPr lang="en-US" sz="1425" b="1" dirty="0">
                <a:solidFill>
                  <a:srgbClr val="009BD2"/>
                </a:solidFill>
                <a:latin typeface="Segoe UI" panose="020B0502040204020203" pitchFamily="34" charset="0"/>
                <a:ea typeface="Segoe UI" panose="020B0502040204020203" pitchFamily="34" charset="0"/>
                <a:cs typeface="Segoe UI" panose="020B0502040204020203" pitchFamily="34" charset="0"/>
              </a:rPr>
              <a:t>awareness</a:t>
            </a:r>
            <a:r>
              <a:rPr lang="en-US" sz="1425" dirty="0">
                <a:solidFill>
                  <a:srgbClr val="009BD2"/>
                </a:solidFill>
                <a:latin typeface="Segoe UI" panose="020B0502040204020203" pitchFamily="34" charset="0"/>
                <a:ea typeface="Segoe UI" panose="020B0502040204020203" pitchFamily="34" charset="0"/>
                <a:cs typeface="Segoe UI" panose="020B0502040204020203" pitchFamily="34" charset="0"/>
              </a:rPr>
              <a:t> </a:t>
            </a:r>
            <a:r>
              <a:rPr lang="en-US" sz="1425" dirty="0">
                <a:solidFill>
                  <a:schemeClr val="bg1"/>
                </a:solidFill>
                <a:latin typeface="Segoe UI" panose="020B0502040204020203" pitchFamily="34" charset="0"/>
                <a:ea typeface="Segoe UI" panose="020B0502040204020203" pitchFamily="34" charset="0"/>
                <a:cs typeface="Segoe UI" panose="020B0502040204020203" pitchFamily="34" charset="0"/>
              </a:rPr>
              <a:t>at consumer level</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6099" y="3769175"/>
            <a:ext cx="1714500" cy="1113282"/>
          </a:xfrm>
          <a:prstGeom prst="rect">
            <a:avLst/>
          </a:prstGeom>
          <a:effectLst>
            <a:glow rad="139700">
              <a:schemeClr val="accent3">
                <a:satMod val="175000"/>
                <a:alpha val="40000"/>
              </a:schemeClr>
            </a:glow>
          </a:effectLst>
        </p:spPr>
      </p:pic>
      <p:sp>
        <p:nvSpPr>
          <p:cNvPr id="2" name="TextBox 1"/>
          <p:cNvSpPr txBox="1"/>
          <p:nvPr/>
        </p:nvSpPr>
        <p:spPr>
          <a:xfrm>
            <a:off x="713509" y="591128"/>
            <a:ext cx="7777018" cy="646331"/>
          </a:xfrm>
          <a:prstGeom prst="rect">
            <a:avLst/>
          </a:prstGeom>
          <a:noFill/>
        </p:spPr>
        <p:txBody>
          <a:bodyPr wrap="square" rtlCol="0">
            <a:spAutoFit/>
          </a:bodyPr>
          <a:lstStyle/>
          <a:p>
            <a:pPr algn="just"/>
            <a:r>
              <a:rPr lang="en-GB" sz="3600" b="1" dirty="0">
                <a:solidFill>
                  <a:srgbClr val="000099"/>
                </a:solidFill>
                <a:latin typeface="Trebuchet MS" panose="020B0603020202020204" pitchFamily="34" charset="0"/>
              </a:rPr>
              <a:t>Conclusion and next steps</a:t>
            </a:r>
            <a:endParaRPr lang="en-US" sz="3600" b="1" dirty="0">
              <a:solidFill>
                <a:srgbClr val="000099"/>
              </a:solidFill>
              <a:latin typeface="Trebuchet MS" panose="020B0603020202020204" pitchFamily="34" charset="0"/>
            </a:endParaRPr>
          </a:p>
        </p:txBody>
      </p:sp>
    </p:spTree>
    <p:extLst>
      <p:ext uri="{BB962C8B-B14F-4D97-AF65-F5344CB8AC3E}">
        <p14:creationId xmlns:p14="http://schemas.microsoft.com/office/powerpoint/2010/main" val="3100396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A6D6B-22E4-1171-09CC-39F86B713462}"/>
              </a:ext>
            </a:extLst>
          </p:cNvPr>
          <p:cNvSpPr>
            <a:spLocks noGrp="1"/>
          </p:cNvSpPr>
          <p:nvPr>
            <p:ph type="title"/>
          </p:nvPr>
        </p:nvSpPr>
        <p:spPr/>
        <p:txBody>
          <a:bodyPr/>
          <a:lstStyle/>
          <a:p>
            <a:r>
              <a:rPr lang="en-GB" b="1" i="1" dirty="0">
                <a:solidFill>
                  <a:srgbClr val="FF0000"/>
                </a:solidFill>
                <a:latin typeface="Rockwell Nova Extra Bold" panose="02060903020205020403" pitchFamily="18" charset="0"/>
              </a:rPr>
              <a:t>NEXT ITU-T SG5RG-AFR</a:t>
            </a:r>
            <a:endParaRPr lang="en-NG" b="1" i="1" dirty="0">
              <a:solidFill>
                <a:srgbClr val="FF0000"/>
              </a:solidFill>
              <a:latin typeface="Rockwell Nova Extra Bold" panose="02060903020205020403" pitchFamily="18" charset="0"/>
            </a:endParaRPr>
          </a:p>
        </p:txBody>
      </p:sp>
      <p:sp>
        <p:nvSpPr>
          <p:cNvPr id="3" name="Content Placeholder 2">
            <a:extLst>
              <a:ext uri="{FF2B5EF4-FFF2-40B4-BE49-F238E27FC236}">
                <a16:creationId xmlns:a16="http://schemas.microsoft.com/office/drawing/2014/main" id="{43C0F889-7DBD-F823-0663-893D8ED765C9}"/>
              </a:ext>
            </a:extLst>
          </p:cNvPr>
          <p:cNvSpPr>
            <a:spLocks noGrp="1"/>
          </p:cNvSpPr>
          <p:nvPr>
            <p:ph idx="1"/>
          </p:nvPr>
        </p:nvSpPr>
        <p:spPr/>
        <p:txBody>
          <a:bodyPr/>
          <a:lstStyle/>
          <a:p>
            <a:pPr marL="0" indent="0" algn="ctr">
              <a:buNone/>
            </a:pPr>
            <a:endParaRPr lang="en-GB" sz="3200" b="1" dirty="0">
              <a:solidFill>
                <a:srgbClr val="000080"/>
              </a:solidFill>
              <a:effectLst/>
              <a:latin typeface="Arial" panose="020B0604020202020204" pitchFamily="34" charset="0"/>
              <a:ea typeface="DengXian" panose="02010600030101010101" pitchFamily="2" charset="-122"/>
            </a:endParaRPr>
          </a:p>
          <a:p>
            <a:pPr marL="0" indent="0" algn="ctr">
              <a:lnSpc>
                <a:spcPct val="150000"/>
              </a:lnSpc>
              <a:buNone/>
            </a:pPr>
            <a:r>
              <a:rPr lang="en-NG" sz="3200" b="1" dirty="0">
                <a:solidFill>
                  <a:srgbClr val="000080"/>
                </a:solidFill>
                <a:effectLst/>
                <a:latin typeface="Arial" panose="020B0604020202020204" pitchFamily="34" charset="0"/>
                <a:ea typeface="DengXian" panose="02010600030101010101" pitchFamily="2" charset="-122"/>
              </a:rPr>
              <a:t>Meeting of ITU-T Study Group 5 Regional Group for Africa (SG5RG-AFR); Ouagadougou, Burkina Faso, 7-9 May 2024</a:t>
            </a:r>
            <a:endParaRPr lang="en-GB" sz="3200" b="1" dirty="0">
              <a:solidFill>
                <a:srgbClr val="000080"/>
              </a:solidFill>
              <a:effectLst/>
              <a:latin typeface="Arial" panose="020B0604020202020204" pitchFamily="34" charset="0"/>
              <a:ea typeface="DengXian" panose="02010600030101010101" pitchFamily="2" charset="-122"/>
            </a:endParaRPr>
          </a:p>
          <a:p>
            <a:pPr marL="0" indent="0" algn="ctr">
              <a:lnSpc>
                <a:spcPct val="150000"/>
              </a:lnSpc>
              <a:buNone/>
            </a:pPr>
            <a:r>
              <a:rPr lang="en-GB" sz="2000" b="1" dirty="0">
                <a:solidFill>
                  <a:srgbClr val="FF0000"/>
                </a:solidFill>
                <a:latin typeface="Arial" panose="020B0604020202020204" pitchFamily="34" charset="0"/>
                <a:ea typeface="DengXian" panose="02010600030101010101" pitchFamily="2" charset="-122"/>
              </a:rPr>
              <a:t>BY CHAIRPERSON</a:t>
            </a:r>
          </a:p>
          <a:p>
            <a:pPr marL="0" indent="0" algn="ctr">
              <a:lnSpc>
                <a:spcPct val="150000"/>
              </a:lnSpc>
              <a:buNone/>
            </a:pPr>
            <a:r>
              <a:rPr lang="en-GB" sz="2400" b="1">
                <a:solidFill>
                  <a:srgbClr val="000080"/>
                </a:solidFill>
                <a:effectLst/>
                <a:latin typeface="Arial" panose="020B0604020202020204" pitchFamily="34" charset="0"/>
                <a:ea typeface="DengXian" panose="02010600030101010101" pitchFamily="2" charset="-122"/>
              </a:rPr>
              <a:t>HELLEN NAGIKULI – UCC UGANDA</a:t>
            </a:r>
            <a:endParaRPr lang="en-NG" sz="2400" dirty="0">
              <a:effectLst/>
              <a:latin typeface="Calibri" panose="020F0502020204030204" pitchFamily="34" charset="0"/>
              <a:ea typeface="DengXian" panose="02010600030101010101" pitchFamily="2" charset="-122"/>
            </a:endParaRPr>
          </a:p>
          <a:p>
            <a:endParaRPr lang="en-NG" dirty="0"/>
          </a:p>
        </p:txBody>
      </p:sp>
    </p:spTree>
    <p:extLst>
      <p:ext uri="{BB962C8B-B14F-4D97-AF65-F5344CB8AC3E}">
        <p14:creationId xmlns:p14="http://schemas.microsoft.com/office/powerpoint/2010/main" val="277764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8CC164A-75B1-4317-B805-29A96B5B0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8288" y="1398588"/>
            <a:ext cx="4276324" cy="270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364948"/>
            <a:ext cx="9144000" cy="4089399"/>
          </a:xfrm>
        </p:spPr>
        <p:txBody>
          <a:bodyPr>
            <a:noAutofit/>
          </a:bodyPr>
          <a:lstStyle/>
          <a:p>
            <a:br>
              <a:rPr lang="en-US" sz="2800" dirty="0"/>
            </a:br>
            <a:br>
              <a:rPr lang="en-US" sz="2800" dirty="0"/>
            </a:br>
            <a:endParaRPr lang="en-US" sz="1400" dirty="0">
              <a:solidFill>
                <a:srgbClr val="0000FF"/>
              </a:solidFill>
            </a:endParaRPr>
          </a:p>
        </p:txBody>
      </p:sp>
      <p:pic>
        <p:nvPicPr>
          <p:cNvPr id="5" name="Picture 4"/>
          <p:cNvPicPr>
            <a:picLocks noChangeAspect="1"/>
          </p:cNvPicPr>
          <p:nvPr/>
        </p:nvPicPr>
        <p:blipFill>
          <a:blip r:embed="rId2"/>
          <a:stretch>
            <a:fillRect/>
          </a:stretch>
        </p:blipFill>
        <p:spPr>
          <a:xfrm>
            <a:off x="2805793" y="834386"/>
            <a:ext cx="4608451" cy="940500"/>
          </a:xfrm>
          <a:prstGeom prst="rect">
            <a:avLst/>
          </a:prstGeom>
        </p:spPr>
      </p:pic>
      <p:pic>
        <p:nvPicPr>
          <p:cNvPr id="1026" name="Picture 2" descr="National Communication Authority NCA (@NcaSsd) / X">
            <a:extLst>
              <a:ext uri="{FF2B5EF4-FFF2-40B4-BE49-F238E27FC236}">
                <a16:creationId xmlns:a16="http://schemas.microsoft.com/office/drawing/2014/main" id="{8DFDDD2E-C514-8136-2F63-ED452A685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50" y="2514599"/>
            <a:ext cx="3432794" cy="285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89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B0F4-D2AD-548D-C346-FFE560DFAFB1}"/>
              </a:ext>
            </a:extLst>
          </p:cNvPr>
          <p:cNvSpPr>
            <a:spLocks noGrp="1"/>
          </p:cNvSpPr>
          <p:nvPr>
            <p:ph type="title"/>
          </p:nvPr>
        </p:nvSpPr>
        <p:spPr>
          <a:xfrm>
            <a:off x="495300" y="274638"/>
            <a:ext cx="8915400" cy="1068740"/>
          </a:xfrm>
        </p:spPr>
        <p:txBody>
          <a:bodyPr/>
          <a:lstStyle/>
          <a:p>
            <a:r>
              <a:rPr lang="en-GB" dirty="0">
                <a:solidFill>
                  <a:srgbClr val="FF0000"/>
                </a:solidFill>
              </a:rPr>
              <a:t>------------</a:t>
            </a:r>
            <a:r>
              <a:rPr lang="en-GB" b="1" dirty="0">
                <a:solidFill>
                  <a:srgbClr val="FF0000"/>
                </a:solidFill>
              </a:rPr>
              <a:t>Hierarchy</a:t>
            </a:r>
            <a:r>
              <a:rPr lang="en-GB" dirty="0">
                <a:solidFill>
                  <a:srgbClr val="FF0000"/>
                </a:solidFill>
              </a:rPr>
              <a:t> -------------</a:t>
            </a:r>
            <a:endParaRPr lang="en-NG" dirty="0">
              <a:solidFill>
                <a:srgbClr val="FF0000"/>
              </a:solidFill>
            </a:endParaRPr>
          </a:p>
        </p:txBody>
      </p:sp>
      <p:graphicFrame>
        <p:nvGraphicFramePr>
          <p:cNvPr id="4" name="Content Placeholder 3">
            <a:extLst>
              <a:ext uri="{FF2B5EF4-FFF2-40B4-BE49-F238E27FC236}">
                <a16:creationId xmlns:a16="http://schemas.microsoft.com/office/drawing/2014/main" id="{A77DD501-3CE1-ABC8-421C-970E933FA5D0}"/>
              </a:ext>
            </a:extLst>
          </p:cNvPr>
          <p:cNvGraphicFramePr>
            <a:graphicFrameLocks noGrp="1"/>
          </p:cNvGraphicFramePr>
          <p:nvPr>
            <p:ph idx="1"/>
            <p:extLst>
              <p:ext uri="{D42A27DB-BD31-4B8C-83A1-F6EECF244321}">
                <p14:modId xmlns:p14="http://schemas.microsoft.com/office/powerpoint/2010/main" val="793587315"/>
              </p:ext>
            </p:extLst>
          </p:nvPr>
        </p:nvGraphicFramePr>
        <p:xfrm>
          <a:off x="495300" y="1600200"/>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20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850" y="80880"/>
            <a:ext cx="5006101" cy="724053"/>
          </a:xfrm>
        </p:spPr>
        <p:txBody>
          <a:bodyPr>
            <a:normAutofit/>
          </a:bodyPr>
          <a:lstStyle/>
          <a:p>
            <a:pPr algn="ctr"/>
            <a:r>
              <a:rPr lang="en-US" sz="3600" dirty="0"/>
              <a:t>Outline</a:t>
            </a:r>
          </a:p>
        </p:txBody>
      </p:sp>
      <p:sp>
        <p:nvSpPr>
          <p:cNvPr id="5" name="Slide Number Placeholder 4"/>
          <p:cNvSpPr>
            <a:spLocks noGrp="1"/>
          </p:cNvSpPr>
          <p:nvPr>
            <p:ph type="sldNum" sz="quarter" idx="12"/>
          </p:nvPr>
        </p:nvSpPr>
        <p:spPr/>
        <p:txBody>
          <a:bodyPr/>
          <a:lstStyle/>
          <a:p>
            <a:fld id="{9A909331-9EF4-4A89-80E9-0025B98C082D}" type="slidenum">
              <a:rPr lang="en-US" smtClean="0">
                <a:solidFill>
                  <a:prstClr val="black">
                    <a:tint val="75000"/>
                  </a:prstClr>
                </a:solidFill>
              </a:rPr>
              <a:pPr/>
              <a:t>4</a:t>
            </a:fld>
            <a:endParaRPr lang="en-US">
              <a:solidFill>
                <a:prstClr val="black">
                  <a:tint val="75000"/>
                </a:prstClr>
              </a:solidFill>
            </a:endParaRPr>
          </a:p>
        </p:txBody>
      </p:sp>
      <p:sp>
        <p:nvSpPr>
          <p:cNvPr id="3" name="Content Placeholder 2"/>
          <p:cNvSpPr>
            <a:spLocks noGrp="1"/>
          </p:cNvSpPr>
          <p:nvPr>
            <p:ph idx="1"/>
          </p:nvPr>
        </p:nvSpPr>
        <p:spPr>
          <a:xfrm>
            <a:off x="1344020" y="958992"/>
            <a:ext cx="7886700" cy="4351338"/>
          </a:xfrm>
        </p:spPr>
        <p:txBody>
          <a:bodyPr>
            <a:normAutofit/>
          </a:bodyPr>
          <a:lstStyle/>
          <a:p>
            <a:r>
              <a:rPr lang="en-US" sz="2400" dirty="0"/>
              <a:t>Overview on ITU</a:t>
            </a:r>
          </a:p>
          <a:p>
            <a:pPr marL="0" indent="0">
              <a:buNone/>
            </a:pPr>
            <a:endParaRPr lang="en-US" sz="2400" dirty="0"/>
          </a:p>
          <a:p>
            <a:r>
              <a:rPr lang="en-US" sz="2400" dirty="0"/>
              <a:t>ITU work on e-waste and its management</a:t>
            </a:r>
          </a:p>
          <a:p>
            <a:endParaRPr lang="en-US" sz="2400" dirty="0"/>
          </a:p>
          <a:p>
            <a:r>
              <a:rPr lang="en-US" sz="2400" dirty="0"/>
              <a:t>Mandate of the ITU-T SG5 Regional group for Africa</a:t>
            </a:r>
          </a:p>
          <a:p>
            <a:endParaRPr lang="en-US" sz="2400" dirty="0"/>
          </a:p>
          <a:p>
            <a:r>
              <a:rPr lang="en-US" sz="2400" dirty="0"/>
              <a:t>Weakness of e-waste management systems</a:t>
            </a:r>
          </a:p>
          <a:p>
            <a:endParaRPr lang="en-US" sz="2400" dirty="0"/>
          </a:p>
          <a:p>
            <a:r>
              <a:rPr lang="en-GB" sz="2400" dirty="0"/>
              <a:t>Conclusion and next steps</a:t>
            </a:r>
            <a:endParaRPr lang="en-US" sz="2400" dirty="0"/>
          </a:p>
        </p:txBody>
      </p:sp>
    </p:spTree>
    <p:extLst>
      <p:ext uri="{BB962C8B-B14F-4D97-AF65-F5344CB8AC3E}">
        <p14:creationId xmlns:p14="http://schemas.microsoft.com/office/powerpoint/2010/main" val="95275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t>Overview of ITU</a:t>
            </a:r>
            <a:endParaRPr lang="en-US" sz="3600" dirty="0"/>
          </a:p>
        </p:txBody>
      </p:sp>
      <p:sp>
        <p:nvSpPr>
          <p:cNvPr id="4" name="Slide Number Placeholder 3"/>
          <p:cNvSpPr>
            <a:spLocks noGrp="1"/>
          </p:cNvSpPr>
          <p:nvPr>
            <p:ph type="sldNum" sz="quarter" idx="12"/>
          </p:nvPr>
        </p:nvSpPr>
        <p:spPr/>
        <p:txBody>
          <a:bodyPr/>
          <a:lstStyle/>
          <a:p>
            <a:fld id="{9A909331-9EF4-4A89-80E9-0025B98C082D}" type="slidenum">
              <a:rPr lang="en-US" smtClean="0"/>
              <a:t>5</a:t>
            </a:fld>
            <a:endParaRPr lang="en-US"/>
          </a:p>
        </p:txBody>
      </p:sp>
      <p:pic>
        <p:nvPicPr>
          <p:cNvPr id="5"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r="52605"/>
          <a:stretch/>
        </p:blipFill>
        <p:spPr>
          <a:xfrm>
            <a:off x="381000" y="1839246"/>
            <a:ext cx="4572000" cy="4096548"/>
          </a:xfrm>
        </p:spPr>
      </p:pic>
      <p:pic>
        <p:nvPicPr>
          <p:cNvPr id="7" name="Content Placeholder 6"/>
          <p:cNvPicPr>
            <a:picLocks noChangeAspect="1"/>
          </p:cNvPicPr>
          <p:nvPr/>
        </p:nvPicPr>
        <p:blipFill rotWithShape="1">
          <a:blip r:embed="rId2">
            <a:extLst>
              <a:ext uri="{28A0092B-C50C-407E-A947-70E740481C1C}">
                <a14:useLocalDpi xmlns:a14="http://schemas.microsoft.com/office/drawing/2010/main" val="0"/>
              </a:ext>
            </a:extLst>
          </a:blip>
          <a:srcRect l="46752"/>
          <a:stretch/>
        </p:blipFill>
        <p:spPr>
          <a:xfrm>
            <a:off x="4953001" y="1839247"/>
            <a:ext cx="4571999" cy="4096548"/>
          </a:xfrm>
          <a:prstGeom prst="rect">
            <a:avLst/>
          </a:prstGeom>
        </p:spPr>
      </p:pic>
      <p:sp>
        <p:nvSpPr>
          <p:cNvPr id="3" name="TextBox 2"/>
          <p:cNvSpPr txBox="1"/>
          <p:nvPr/>
        </p:nvSpPr>
        <p:spPr>
          <a:xfrm>
            <a:off x="574964" y="2116025"/>
            <a:ext cx="1976582" cy="400110"/>
          </a:xfrm>
          <a:prstGeom prst="rect">
            <a:avLst/>
          </a:prstGeom>
          <a:solidFill>
            <a:srgbClr val="000099"/>
          </a:solidFill>
        </p:spPr>
        <p:txBody>
          <a:bodyPr wrap="square" rtlCol="0">
            <a:spAutoFit/>
          </a:bodyPr>
          <a:lstStyle/>
          <a:p>
            <a:r>
              <a:rPr lang="en-GB" sz="2000" b="1" dirty="0">
                <a:solidFill>
                  <a:schemeClr val="bg1"/>
                </a:solidFill>
                <a:latin typeface="Trebuchet MS" panose="020B0603020202020204" pitchFamily="34" charset="0"/>
                <a:ea typeface="Segoe UI Black" panose="020B0A02040204020203" pitchFamily="34" charset="0"/>
                <a:cs typeface="Segoe UI Black" panose="020B0A02040204020203" pitchFamily="34" charset="0"/>
              </a:rPr>
              <a:t>What is ITU?</a:t>
            </a:r>
            <a:endParaRPr lang="en-US" sz="2000" b="1" dirty="0">
              <a:solidFill>
                <a:schemeClr val="bg1"/>
              </a:solidFill>
              <a:latin typeface="Trebuchet MS" panose="020B0603020202020204" pitchFamily="34" charset="0"/>
              <a:ea typeface="Segoe UI Black" panose="020B0A02040204020203" pitchFamily="34" charset="0"/>
              <a:cs typeface="Segoe UI Black" panose="020B0A02040204020203" pitchFamily="34" charset="0"/>
            </a:endParaRPr>
          </a:p>
        </p:txBody>
      </p:sp>
      <p:sp>
        <p:nvSpPr>
          <p:cNvPr id="9" name="TextBox 8"/>
          <p:cNvSpPr txBox="1"/>
          <p:nvPr/>
        </p:nvSpPr>
        <p:spPr>
          <a:xfrm>
            <a:off x="381001" y="2849180"/>
            <a:ext cx="2945823" cy="2031325"/>
          </a:xfrm>
          <a:prstGeom prst="rect">
            <a:avLst/>
          </a:prstGeom>
          <a:solidFill>
            <a:srgbClr val="000099"/>
          </a:solidFill>
        </p:spPr>
        <p:txBody>
          <a:bodyPr wrap="square" rtlCol="0">
            <a:spAutoFit/>
          </a:bodyPr>
          <a:lstStyle/>
          <a:p>
            <a:r>
              <a:rPr lang="en-GB" dirty="0">
                <a:solidFill>
                  <a:srgbClr val="FFFFFF"/>
                </a:solidFill>
                <a:latin typeface="Trebuchet MS" panose="020B0603020202020204" pitchFamily="34" charset="0"/>
                <a:ea typeface="Segoe UI" panose="020B0502040204020203" pitchFamily="34" charset="0"/>
                <a:cs typeface="Segoe UI" panose="020B0502040204020203" pitchFamily="34" charset="0"/>
              </a:rPr>
              <a:t>ITU (International Telecommunications Union) is the United </a:t>
            </a:r>
            <a:r>
              <a:rPr lang="en-GB" spc="-15" dirty="0">
                <a:solidFill>
                  <a:srgbClr val="FFFFFF"/>
                </a:solidFill>
                <a:latin typeface="Trebuchet MS" panose="020B0603020202020204" pitchFamily="34" charset="0"/>
                <a:ea typeface="Segoe UI" panose="020B0502040204020203" pitchFamily="34" charset="0"/>
                <a:cs typeface="Segoe UI" panose="020B0502040204020203" pitchFamily="34" charset="0"/>
              </a:rPr>
              <a:t>Nations</a:t>
            </a:r>
            <a:r>
              <a:rPr lang="en-GB" spc="-35" dirty="0">
                <a:solidFill>
                  <a:srgbClr val="FFFFFF"/>
                </a:solidFill>
                <a:latin typeface="Trebuchet MS" panose="020B0603020202020204" pitchFamily="34" charset="0"/>
                <a:ea typeface="Segoe UI" panose="020B0502040204020203" pitchFamily="34" charset="0"/>
                <a:cs typeface="Segoe UI" panose="020B0502040204020203" pitchFamily="34" charset="0"/>
              </a:rPr>
              <a:t> </a:t>
            </a:r>
            <a:r>
              <a:rPr lang="en-GB" spc="-10" dirty="0">
                <a:solidFill>
                  <a:srgbClr val="FFFFFF"/>
                </a:solidFill>
                <a:latin typeface="Trebuchet MS" panose="020B0603020202020204" pitchFamily="34" charset="0"/>
                <a:ea typeface="Segoe UI" panose="020B0502040204020203" pitchFamily="34" charset="0"/>
                <a:cs typeface="Segoe UI" panose="020B0502040204020203" pitchFamily="34" charset="0"/>
              </a:rPr>
              <a:t>specialized  </a:t>
            </a:r>
            <a:r>
              <a:rPr lang="en-GB" spc="10" dirty="0">
                <a:solidFill>
                  <a:srgbClr val="FFFFFF"/>
                </a:solidFill>
                <a:latin typeface="Trebuchet MS" panose="020B0603020202020204" pitchFamily="34" charset="0"/>
                <a:ea typeface="Segoe UI" panose="020B0502040204020203" pitchFamily="34" charset="0"/>
                <a:cs typeface="Segoe UI" panose="020B0502040204020203" pitchFamily="34" charset="0"/>
              </a:rPr>
              <a:t>agency </a:t>
            </a:r>
            <a:r>
              <a:rPr lang="en-GB" spc="-20" dirty="0">
                <a:solidFill>
                  <a:srgbClr val="FFFFFF"/>
                </a:solidFill>
                <a:latin typeface="Trebuchet MS" panose="020B0603020202020204" pitchFamily="34" charset="0"/>
                <a:ea typeface="Segoe UI" panose="020B0502040204020203" pitchFamily="34" charset="0"/>
                <a:cs typeface="Segoe UI" panose="020B0502040204020203" pitchFamily="34" charset="0"/>
              </a:rPr>
              <a:t>for </a:t>
            </a:r>
            <a:r>
              <a:rPr lang="en-GB" spc="-15" dirty="0">
                <a:solidFill>
                  <a:srgbClr val="FFFFFF"/>
                </a:solidFill>
                <a:latin typeface="Trebuchet MS" panose="020B0603020202020204" pitchFamily="34" charset="0"/>
                <a:ea typeface="Segoe UI" panose="020B0502040204020203" pitchFamily="34" charset="0"/>
                <a:cs typeface="Segoe UI" panose="020B0502040204020203" pitchFamily="34" charset="0"/>
              </a:rPr>
              <a:t>information </a:t>
            </a:r>
            <a:r>
              <a:rPr lang="en-GB" dirty="0">
                <a:solidFill>
                  <a:srgbClr val="FFFFFF"/>
                </a:solidFill>
                <a:latin typeface="Trebuchet MS" panose="020B0603020202020204" pitchFamily="34" charset="0"/>
                <a:ea typeface="Segoe UI" panose="020B0502040204020203" pitchFamily="34" charset="0"/>
                <a:cs typeface="Segoe UI" panose="020B0502040204020203" pitchFamily="34" charset="0"/>
              </a:rPr>
              <a:t>and  </a:t>
            </a:r>
            <a:r>
              <a:rPr lang="en-GB" spc="-10" dirty="0">
                <a:solidFill>
                  <a:srgbClr val="FFFFFF"/>
                </a:solidFill>
                <a:latin typeface="Trebuchet MS" panose="020B0603020202020204" pitchFamily="34" charset="0"/>
                <a:ea typeface="Segoe UI" panose="020B0502040204020203" pitchFamily="34" charset="0"/>
                <a:cs typeface="Segoe UI" panose="020B0502040204020203" pitchFamily="34" charset="0"/>
              </a:rPr>
              <a:t>communication </a:t>
            </a:r>
            <a:r>
              <a:rPr lang="en-GB" dirty="0">
                <a:solidFill>
                  <a:srgbClr val="FFFFFF"/>
                </a:solidFill>
                <a:latin typeface="Trebuchet MS" panose="020B0603020202020204" pitchFamily="34" charset="0"/>
                <a:ea typeface="Segoe UI" panose="020B0502040204020203" pitchFamily="34" charset="0"/>
                <a:cs typeface="Segoe UI" panose="020B0502040204020203" pitchFamily="34" charset="0"/>
              </a:rPr>
              <a:t>technologies</a:t>
            </a:r>
            <a:r>
              <a:rPr lang="en-GB" spc="-25" dirty="0">
                <a:solidFill>
                  <a:srgbClr val="FFFFFF"/>
                </a:solidFill>
                <a:latin typeface="Trebuchet MS" panose="020B0603020202020204" pitchFamily="34" charset="0"/>
                <a:ea typeface="Segoe UI" panose="020B0502040204020203" pitchFamily="34" charset="0"/>
                <a:cs typeface="Segoe UI" panose="020B0502040204020203" pitchFamily="34" charset="0"/>
              </a:rPr>
              <a:t> </a:t>
            </a:r>
            <a:r>
              <a:rPr lang="en-GB" spc="-35" dirty="0">
                <a:solidFill>
                  <a:srgbClr val="FFFFFF"/>
                </a:solidFill>
                <a:latin typeface="Trebuchet MS" panose="020B0603020202020204" pitchFamily="34" charset="0"/>
                <a:ea typeface="Segoe UI" panose="020B0502040204020203" pitchFamily="34" charset="0"/>
                <a:cs typeface="Segoe UI" panose="020B0502040204020203" pitchFamily="34" charset="0"/>
              </a:rPr>
              <a:t>(ICTs)</a:t>
            </a:r>
            <a:endParaRPr lang="en-GB" dirty="0">
              <a:latin typeface="Trebuchet MS" panose="020B0603020202020204"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6995970" y="2116025"/>
            <a:ext cx="1799359" cy="400110"/>
          </a:xfrm>
          <a:prstGeom prst="rect">
            <a:avLst/>
          </a:prstGeom>
          <a:solidFill>
            <a:srgbClr val="000099"/>
          </a:solidFill>
        </p:spPr>
        <p:txBody>
          <a:bodyPr wrap="square" rtlCol="0">
            <a:spAutoFit/>
          </a:bodyPr>
          <a:lstStyle/>
          <a:p>
            <a:r>
              <a:rPr lang="en-GB" sz="2000" b="1" dirty="0">
                <a:solidFill>
                  <a:schemeClr val="bg1"/>
                </a:solidFill>
                <a:latin typeface="Trebuchet MS" panose="020B0603020202020204" pitchFamily="34" charset="0"/>
                <a:ea typeface="Segoe UI Black" panose="020B0A02040204020203" pitchFamily="34" charset="0"/>
                <a:cs typeface="Segoe UI Black" panose="020B0A02040204020203" pitchFamily="34" charset="0"/>
              </a:rPr>
              <a:t>Role</a:t>
            </a:r>
            <a:endParaRPr lang="en-US" sz="2000" b="1" dirty="0">
              <a:solidFill>
                <a:schemeClr val="bg1"/>
              </a:solidFill>
              <a:latin typeface="Trebuchet MS" panose="020B0603020202020204" pitchFamily="34" charset="0"/>
              <a:ea typeface="Segoe UI Black" panose="020B0A02040204020203" pitchFamily="34" charset="0"/>
              <a:cs typeface="Segoe UI Black" panose="020B0A02040204020203" pitchFamily="34" charset="0"/>
            </a:endParaRPr>
          </a:p>
        </p:txBody>
      </p:sp>
      <p:sp>
        <p:nvSpPr>
          <p:cNvPr id="12" name="TextBox 11"/>
          <p:cNvSpPr txBox="1"/>
          <p:nvPr/>
        </p:nvSpPr>
        <p:spPr>
          <a:xfrm>
            <a:off x="6393873" y="2733358"/>
            <a:ext cx="3003550" cy="2308324"/>
          </a:xfrm>
          <a:prstGeom prst="rect">
            <a:avLst/>
          </a:prstGeom>
          <a:solidFill>
            <a:srgbClr val="000099"/>
          </a:solidFill>
        </p:spPr>
        <p:txBody>
          <a:bodyPr wrap="square" rtlCol="0">
            <a:spAutoFit/>
          </a:bodyPr>
          <a:lstStyle/>
          <a:p>
            <a:r>
              <a:rPr lang="en-GB" dirty="0">
                <a:solidFill>
                  <a:srgbClr val="FFFFFF"/>
                </a:solidFill>
                <a:latin typeface="Trebuchet MS" panose="020B0603020202020204" pitchFamily="34" charset="0"/>
                <a:ea typeface="Segoe UI" panose="020B0502040204020203" pitchFamily="34" charset="0"/>
                <a:cs typeface="Segoe UI" panose="020B0502040204020203" pitchFamily="34" charset="0"/>
              </a:rPr>
              <a:t>To facilitate peaceful relations, international cooperation between peoples, and  economic and social development by means of efficient telecommunications  services</a:t>
            </a:r>
            <a:endParaRPr lang="en-US" dirty="0">
              <a:latin typeface="Trebuchet MS" panose="020B0603020202020204" pitchFamily="34" charset="0"/>
            </a:endParaRPr>
          </a:p>
        </p:txBody>
      </p:sp>
    </p:spTree>
    <p:extLst>
      <p:ext uri="{BB962C8B-B14F-4D97-AF65-F5344CB8AC3E}">
        <p14:creationId xmlns:p14="http://schemas.microsoft.com/office/powerpoint/2010/main" val="404229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p:nvPr/>
        </p:nvSpPr>
        <p:spPr>
          <a:xfrm>
            <a:off x="381000" y="2936254"/>
            <a:ext cx="9144086" cy="2909249"/>
          </a:xfrm>
          <a:prstGeom prst="rect">
            <a:avLst/>
          </a:prstGeom>
          <a:blipFill>
            <a:blip r:embed="rId3"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 name="object 7"/>
          <p:cNvSpPr txBox="1"/>
          <p:nvPr/>
        </p:nvSpPr>
        <p:spPr>
          <a:xfrm>
            <a:off x="778771" y="3682665"/>
            <a:ext cx="1198721" cy="230832"/>
          </a:xfrm>
          <a:prstGeom prst="rect">
            <a:avLst/>
          </a:prstGeom>
        </p:spPr>
        <p:txBody>
          <a:bodyPr vert="horz" wrap="square" lIns="0" tIns="0" rIns="0" bIns="0" rtlCol="0">
            <a:spAutoFit/>
          </a:bodyPr>
          <a:lstStyle/>
          <a:p>
            <a:pPr marL="9525"/>
            <a:r>
              <a:rPr sz="1500" b="1" dirty="0">
                <a:solidFill>
                  <a:srgbClr val="6D6E71"/>
                </a:solidFill>
                <a:latin typeface="Segoe UI" panose="020B0502040204020203" pitchFamily="34" charset="0"/>
                <a:ea typeface="Segoe UI" panose="020B0502040204020203" pitchFamily="34" charset="0"/>
                <a:cs typeface="Segoe UI" panose="020B0502040204020203" pitchFamily="34" charset="0"/>
              </a:rPr>
              <a:t>3</a:t>
            </a:r>
            <a:r>
              <a:rPr sz="1500" b="1" spc="-75" dirty="0">
                <a:solidFill>
                  <a:srgbClr val="6D6E71"/>
                </a:solidFill>
                <a:latin typeface="Segoe UI" panose="020B0502040204020203" pitchFamily="34" charset="0"/>
                <a:ea typeface="Segoe UI" panose="020B0502040204020203" pitchFamily="34" charset="0"/>
                <a:cs typeface="Segoe UI" panose="020B0502040204020203" pitchFamily="34" charset="0"/>
              </a:rPr>
              <a:t> </a:t>
            </a:r>
            <a:r>
              <a:rPr sz="1500" b="1" spc="-4" dirty="0">
                <a:solidFill>
                  <a:srgbClr val="6D6E71"/>
                </a:solidFill>
                <a:latin typeface="Segoe UI" panose="020B0502040204020203" pitchFamily="34" charset="0"/>
                <a:ea typeface="Segoe UI" panose="020B0502040204020203" pitchFamily="34" charset="0"/>
                <a:cs typeface="Segoe UI" panose="020B0502040204020203" pitchFamily="34" charset="0"/>
              </a:rPr>
              <a:t>SECTORS</a:t>
            </a:r>
            <a:endParaRPr sz="1500">
              <a:latin typeface="Segoe UI" panose="020B0502040204020203" pitchFamily="34" charset="0"/>
              <a:ea typeface="Segoe UI" panose="020B0502040204020203" pitchFamily="34" charset="0"/>
              <a:cs typeface="Segoe UI" panose="020B0502040204020203" pitchFamily="34" charset="0"/>
            </a:endParaRPr>
          </a:p>
        </p:txBody>
      </p:sp>
      <p:sp>
        <p:nvSpPr>
          <p:cNvPr id="4" name="object 8"/>
          <p:cNvSpPr txBox="1"/>
          <p:nvPr/>
        </p:nvSpPr>
        <p:spPr>
          <a:xfrm>
            <a:off x="778769" y="4112939"/>
            <a:ext cx="1554296" cy="553998"/>
          </a:xfrm>
          <a:prstGeom prst="rect">
            <a:avLst/>
          </a:prstGeom>
        </p:spPr>
        <p:txBody>
          <a:bodyPr vert="horz" wrap="square" lIns="0" tIns="0" rIns="0" bIns="0" rtlCol="0">
            <a:spAutoFit/>
          </a:bodyPr>
          <a:lstStyle/>
          <a:p>
            <a:pPr marL="9525"/>
            <a:r>
              <a:rPr sz="900" b="1" spc="-11" dirty="0">
                <a:solidFill>
                  <a:srgbClr val="231F20"/>
                </a:solidFill>
                <a:latin typeface="Segoe UI" panose="020B0502040204020203" pitchFamily="34" charset="0"/>
                <a:ea typeface="Segoe UI" panose="020B0502040204020203" pitchFamily="34" charset="0"/>
                <a:cs typeface="Segoe UI" panose="020B0502040204020203" pitchFamily="34" charset="0"/>
              </a:rPr>
              <a:t>Each </a:t>
            </a:r>
            <a:r>
              <a:rPr sz="900" b="1" spc="-4" dirty="0">
                <a:solidFill>
                  <a:srgbClr val="231F20"/>
                </a:solidFill>
                <a:latin typeface="Segoe UI" panose="020B0502040204020203" pitchFamily="34" charset="0"/>
                <a:ea typeface="Segoe UI" panose="020B0502040204020203" pitchFamily="34" charset="0"/>
                <a:cs typeface="Segoe UI" panose="020B0502040204020203" pitchFamily="34" charset="0"/>
              </a:rPr>
              <a:t>sector </a:t>
            </a:r>
            <a:r>
              <a:rPr sz="900" b="1" dirty="0">
                <a:solidFill>
                  <a:srgbClr val="231F20"/>
                </a:solidFill>
                <a:latin typeface="Segoe UI" panose="020B0502040204020203" pitchFamily="34" charset="0"/>
                <a:ea typeface="Segoe UI" panose="020B0502040204020203" pitchFamily="34" charset="0"/>
                <a:cs typeface="Segoe UI" panose="020B0502040204020203" pitchFamily="34" charset="0"/>
              </a:rPr>
              <a:t>has </a:t>
            </a:r>
            <a:r>
              <a:rPr sz="900" b="1" spc="-11" dirty="0">
                <a:solidFill>
                  <a:srgbClr val="231F20"/>
                </a:solidFill>
                <a:latin typeface="Segoe UI" panose="020B0502040204020203" pitchFamily="34" charset="0"/>
                <a:ea typeface="Segoe UI" panose="020B0502040204020203" pitchFamily="34" charset="0"/>
                <a:cs typeface="Segoe UI" panose="020B0502040204020203" pitchFamily="34" charset="0"/>
              </a:rPr>
              <a:t>separate</a:t>
            </a:r>
            <a:r>
              <a:rPr sz="900" b="1" spc="-23" dirty="0">
                <a:solidFill>
                  <a:srgbClr val="231F20"/>
                </a:solidFill>
                <a:latin typeface="Segoe UI" panose="020B0502040204020203" pitchFamily="34" charset="0"/>
                <a:ea typeface="Segoe UI" panose="020B0502040204020203" pitchFamily="34" charset="0"/>
                <a:cs typeface="Segoe UI" panose="020B0502040204020203" pitchFamily="34" charset="0"/>
              </a:rPr>
              <a:t> </a:t>
            </a:r>
            <a:r>
              <a:rPr sz="900" b="1" dirty="0">
                <a:solidFill>
                  <a:srgbClr val="231F20"/>
                </a:solidFill>
                <a:latin typeface="Segoe UI" panose="020B0502040204020203" pitchFamily="34" charset="0"/>
                <a:ea typeface="Segoe UI" panose="020B0502040204020203" pitchFamily="34" charset="0"/>
                <a:cs typeface="Segoe UI" panose="020B0502040204020203" pitchFamily="34" charset="0"/>
              </a:rPr>
              <a:t>man</a:t>
            </a:r>
            <a:r>
              <a:rPr sz="900" b="1" spc="-15" dirty="0">
                <a:solidFill>
                  <a:srgbClr val="231F20"/>
                </a:solidFill>
                <a:latin typeface="Segoe UI" panose="020B0502040204020203" pitchFamily="34" charset="0"/>
                <a:ea typeface="Segoe UI" panose="020B0502040204020203" pitchFamily="34" charset="0"/>
                <a:cs typeface="Segoe UI" panose="020B0502040204020203" pitchFamily="34" charset="0"/>
              </a:rPr>
              <a:t>date, </a:t>
            </a:r>
            <a:r>
              <a:rPr sz="900" b="1" dirty="0">
                <a:solidFill>
                  <a:srgbClr val="231F20"/>
                </a:solidFill>
                <a:latin typeface="Segoe UI" panose="020B0502040204020203" pitchFamily="34" charset="0"/>
                <a:ea typeface="Segoe UI" panose="020B0502040204020203" pitchFamily="34" charset="0"/>
                <a:cs typeface="Segoe UI" panose="020B0502040204020203" pitchFamily="34" charset="0"/>
              </a:rPr>
              <a:t>but all </a:t>
            </a:r>
            <a:r>
              <a:rPr sz="900" b="1" spc="-8" dirty="0">
                <a:solidFill>
                  <a:srgbClr val="231F20"/>
                </a:solidFill>
                <a:latin typeface="Segoe UI" panose="020B0502040204020203" pitchFamily="34" charset="0"/>
                <a:ea typeface="Segoe UI" panose="020B0502040204020203" pitchFamily="34" charset="0"/>
                <a:cs typeface="Segoe UI" panose="020B0502040204020203" pitchFamily="34" charset="0"/>
              </a:rPr>
              <a:t>work </a:t>
            </a:r>
            <a:r>
              <a:rPr sz="900" b="1" spc="-4" dirty="0">
                <a:solidFill>
                  <a:srgbClr val="231F20"/>
                </a:solidFill>
                <a:latin typeface="Segoe UI" panose="020B0502040204020203" pitchFamily="34" charset="0"/>
                <a:ea typeface="Segoe UI" panose="020B0502040204020203" pitchFamily="34" charset="0"/>
                <a:cs typeface="Segoe UI" panose="020B0502040204020203" pitchFamily="34" charset="0"/>
              </a:rPr>
              <a:t>cohesively  </a:t>
            </a:r>
            <a:r>
              <a:rPr sz="900" b="1" spc="-15" dirty="0">
                <a:solidFill>
                  <a:srgbClr val="231F20"/>
                </a:solidFill>
                <a:latin typeface="Segoe UI" panose="020B0502040204020203" pitchFamily="34" charset="0"/>
                <a:ea typeface="Segoe UI" panose="020B0502040204020203" pitchFamily="34" charset="0"/>
                <a:cs typeface="Segoe UI" panose="020B0502040204020203" pitchFamily="34" charset="0"/>
              </a:rPr>
              <a:t>towards </a:t>
            </a:r>
            <a:r>
              <a:rPr sz="900" b="1" dirty="0">
                <a:solidFill>
                  <a:srgbClr val="231F20"/>
                </a:solidFill>
                <a:latin typeface="Segoe UI" panose="020B0502040204020203" pitchFamily="34" charset="0"/>
                <a:ea typeface="Segoe UI" panose="020B0502040204020203" pitchFamily="34" charset="0"/>
                <a:cs typeface="Segoe UI" panose="020B0502040204020203" pitchFamily="34" charset="0"/>
              </a:rPr>
              <a:t>connecting the</a:t>
            </a:r>
            <a:r>
              <a:rPr sz="900" b="1" spc="-41" dirty="0">
                <a:solidFill>
                  <a:srgbClr val="231F20"/>
                </a:solidFill>
                <a:latin typeface="Segoe UI" panose="020B0502040204020203" pitchFamily="34" charset="0"/>
                <a:ea typeface="Segoe UI" panose="020B0502040204020203" pitchFamily="34" charset="0"/>
                <a:cs typeface="Segoe UI" panose="020B0502040204020203" pitchFamily="34" charset="0"/>
              </a:rPr>
              <a:t> </a:t>
            </a:r>
            <a:r>
              <a:rPr sz="900" b="1" spc="-8" dirty="0">
                <a:solidFill>
                  <a:srgbClr val="231F20"/>
                </a:solidFill>
                <a:latin typeface="Segoe UI" panose="020B0502040204020203" pitchFamily="34" charset="0"/>
                <a:ea typeface="Segoe UI" panose="020B0502040204020203" pitchFamily="34" charset="0"/>
                <a:cs typeface="Segoe UI" panose="020B0502040204020203" pitchFamily="34" charset="0"/>
              </a:rPr>
              <a:t>world</a:t>
            </a:r>
            <a:endParaRPr sz="9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object 9"/>
          <p:cNvSpPr/>
          <p:nvPr/>
        </p:nvSpPr>
        <p:spPr>
          <a:xfrm>
            <a:off x="3407573" y="4168901"/>
            <a:ext cx="598646" cy="608171"/>
          </a:xfrm>
          <a:custGeom>
            <a:avLst/>
            <a:gdLst/>
            <a:ahLst/>
            <a:cxnLst/>
            <a:rect l="l" t="t" r="r" b="b"/>
            <a:pathLst>
              <a:path w="798195" h="810895">
                <a:moveTo>
                  <a:pt x="0" y="810437"/>
                </a:moveTo>
                <a:lnTo>
                  <a:pt x="48395" y="807563"/>
                </a:lnTo>
                <a:lnTo>
                  <a:pt x="96000" y="801941"/>
                </a:lnTo>
                <a:lnTo>
                  <a:pt x="142736" y="793652"/>
                </a:lnTo>
                <a:lnTo>
                  <a:pt x="188525" y="782773"/>
                </a:lnTo>
                <a:lnTo>
                  <a:pt x="233286" y="769385"/>
                </a:lnTo>
                <a:lnTo>
                  <a:pt x="276940" y="753566"/>
                </a:lnTo>
                <a:lnTo>
                  <a:pt x="319410" y="735396"/>
                </a:lnTo>
                <a:lnTo>
                  <a:pt x="360614" y="714953"/>
                </a:lnTo>
                <a:lnTo>
                  <a:pt x="400476" y="692317"/>
                </a:lnTo>
                <a:lnTo>
                  <a:pt x="438914" y="667567"/>
                </a:lnTo>
                <a:lnTo>
                  <a:pt x="475851" y="640781"/>
                </a:lnTo>
                <a:lnTo>
                  <a:pt x="511207" y="612040"/>
                </a:lnTo>
                <a:lnTo>
                  <a:pt x="544902" y="581422"/>
                </a:lnTo>
                <a:lnTo>
                  <a:pt x="576859" y="549006"/>
                </a:lnTo>
                <a:lnTo>
                  <a:pt x="606997" y="514871"/>
                </a:lnTo>
                <a:lnTo>
                  <a:pt x="635238" y="479097"/>
                </a:lnTo>
                <a:lnTo>
                  <a:pt x="661503" y="441763"/>
                </a:lnTo>
                <a:lnTo>
                  <a:pt x="685712" y="402947"/>
                </a:lnTo>
                <a:lnTo>
                  <a:pt x="707786" y="362729"/>
                </a:lnTo>
                <a:lnTo>
                  <a:pt x="727647" y="321188"/>
                </a:lnTo>
                <a:lnTo>
                  <a:pt x="745215" y="278403"/>
                </a:lnTo>
                <a:lnTo>
                  <a:pt x="760411" y="234453"/>
                </a:lnTo>
                <a:lnTo>
                  <a:pt x="773156" y="189417"/>
                </a:lnTo>
                <a:lnTo>
                  <a:pt x="783370" y="143375"/>
                </a:lnTo>
                <a:lnTo>
                  <a:pt x="790976" y="96405"/>
                </a:lnTo>
                <a:lnTo>
                  <a:pt x="795893" y="48587"/>
                </a:lnTo>
                <a:lnTo>
                  <a:pt x="798042"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 name="object 10"/>
          <p:cNvSpPr/>
          <p:nvPr/>
        </p:nvSpPr>
        <p:spPr>
          <a:xfrm>
            <a:off x="3398061" y="3541834"/>
            <a:ext cx="608171" cy="598646"/>
          </a:xfrm>
          <a:custGeom>
            <a:avLst/>
            <a:gdLst/>
            <a:ahLst/>
            <a:cxnLst/>
            <a:rect l="l" t="t" r="r" b="b"/>
            <a:pathLst>
              <a:path w="810895" h="798195">
                <a:moveTo>
                  <a:pt x="810437" y="798042"/>
                </a:moveTo>
                <a:lnTo>
                  <a:pt x="807563" y="749647"/>
                </a:lnTo>
                <a:lnTo>
                  <a:pt x="801941" y="702042"/>
                </a:lnTo>
                <a:lnTo>
                  <a:pt x="793652" y="655305"/>
                </a:lnTo>
                <a:lnTo>
                  <a:pt x="782773" y="609517"/>
                </a:lnTo>
                <a:lnTo>
                  <a:pt x="769385" y="564756"/>
                </a:lnTo>
                <a:lnTo>
                  <a:pt x="753566" y="521101"/>
                </a:lnTo>
                <a:lnTo>
                  <a:pt x="735396" y="478632"/>
                </a:lnTo>
                <a:lnTo>
                  <a:pt x="714953" y="437427"/>
                </a:lnTo>
                <a:lnTo>
                  <a:pt x="692317" y="397566"/>
                </a:lnTo>
                <a:lnTo>
                  <a:pt x="667567" y="359127"/>
                </a:lnTo>
                <a:lnTo>
                  <a:pt x="640781" y="322191"/>
                </a:lnTo>
                <a:lnTo>
                  <a:pt x="612040" y="286835"/>
                </a:lnTo>
                <a:lnTo>
                  <a:pt x="581422" y="253139"/>
                </a:lnTo>
                <a:lnTo>
                  <a:pt x="549006" y="221183"/>
                </a:lnTo>
                <a:lnTo>
                  <a:pt x="514871" y="191044"/>
                </a:lnTo>
                <a:lnTo>
                  <a:pt x="479097" y="162803"/>
                </a:lnTo>
                <a:lnTo>
                  <a:pt x="441763" y="136539"/>
                </a:lnTo>
                <a:lnTo>
                  <a:pt x="402947" y="112330"/>
                </a:lnTo>
                <a:lnTo>
                  <a:pt x="362729" y="90255"/>
                </a:lnTo>
                <a:lnTo>
                  <a:pt x="321188" y="70395"/>
                </a:lnTo>
                <a:lnTo>
                  <a:pt x="278403" y="52827"/>
                </a:lnTo>
                <a:lnTo>
                  <a:pt x="234453" y="37631"/>
                </a:lnTo>
                <a:lnTo>
                  <a:pt x="189417" y="24886"/>
                </a:lnTo>
                <a:lnTo>
                  <a:pt x="143375" y="14671"/>
                </a:lnTo>
                <a:lnTo>
                  <a:pt x="96405" y="7066"/>
                </a:lnTo>
                <a:lnTo>
                  <a:pt x="48587" y="2149"/>
                </a:lnTo>
                <a:lnTo>
                  <a:pt x="0"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7" name="object 11"/>
          <p:cNvSpPr/>
          <p:nvPr/>
        </p:nvSpPr>
        <p:spPr>
          <a:xfrm>
            <a:off x="2770997" y="3542051"/>
            <a:ext cx="598646" cy="608171"/>
          </a:xfrm>
          <a:custGeom>
            <a:avLst/>
            <a:gdLst/>
            <a:ahLst/>
            <a:cxnLst/>
            <a:rect l="l" t="t" r="r" b="b"/>
            <a:pathLst>
              <a:path w="798195" h="810895">
                <a:moveTo>
                  <a:pt x="798042" y="0"/>
                </a:moveTo>
                <a:lnTo>
                  <a:pt x="749647" y="2874"/>
                </a:lnTo>
                <a:lnTo>
                  <a:pt x="702042" y="8496"/>
                </a:lnTo>
                <a:lnTo>
                  <a:pt x="655305" y="16785"/>
                </a:lnTo>
                <a:lnTo>
                  <a:pt x="609517" y="27664"/>
                </a:lnTo>
                <a:lnTo>
                  <a:pt x="564756" y="41052"/>
                </a:lnTo>
                <a:lnTo>
                  <a:pt x="521101" y="56871"/>
                </a:lnTo>
                <a:lnTo>
                  <a:pt x="478632" y="75041"/>
                </a:lnTo>
                <a:lnTo>
                  <a:pt x="437427" y="95484"/>
                </a:lnTo>
                <a:lnTo>
                  <a:pt x="397566" y="118120"/>
                </a:lnTo>
                <a:lnTo>
                  <a:pt x="359127" y="142870"/>
                </a:lnTo>
                <a:lnTo>
                  <a:pt x="322191" y="169655"/>
                </a:lnTo>
                <a:lnTo>
                  <a:pt x="286835" y="198397"/>
                </a:lnTo>
                <a:lnTo>
                  <a:pt x="253139" y="229015"/>
                </a:lnTo>
                <a:lnTo>
                  <a:pt x="221183" y="261431"/>
                </a:lnTo>
                <a:lnTo>
                  <a:pt x="191044" y="295565"/>
                </a:lnTo>
                <a:lnTo>
                  <a:pt x="162803" y="331340"/>
                </a:lnTo>
                <a:lnTo>
                  <a:pt x="136539" y="368674"/>
                </a:lnTo>
                <a:lnTo>
                  <a:pt x="112330" y="407490"/>
                </a:lnTo>
                <a:lnTo>
                  <a:pt x="90255" y="447708"/>
                </a:lnTo>
                <a:lnTo>
                  <a:pt x="70395" y="489249"/>
                </a:lnTo>
                <a:lnTo>
                  <a:pt x="52827" y="532034"/>
                </a:lnTo>
                <a:lnTo>
                  <a:pt x="37631" y="575984"/>
                </a:lnTo>
                <a:lnTo>
                  <a:pt x="24886" y="621019"/>
                </a:lnTo>
                <a:lnTo>
                  <a:pt x="14671" y="667062"/>
                </a:lnTo>
                <a:lnTo>
                  <a:pt x="7066" y="714032"/>
                </a:lnTo>
                <a:lnTo>
                  <a:pt x="2149" y="761850"/>
                </a:lnTo>
                <a:lnTo>
                  <a:pt x="0" y="810437"/>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8" name="object 12"/>
          <p:cNvSpPr/>
          <p:nvPr/>
        </p:nvSpPr>
        <p:spPr>
          <a:xfrm>
            <a:off x="2771214" y="4178410"/>
            <a:ext cx="608171" cy="598646"/>
          </a:xfrm>
          <a:custGeom>
            <a:avLst/>
            <a:gdLst/>
            <a:ahLst/>
            <a:cxnLst/>
            <a:rect l="l" t="t" r="r" b="b"/>
            <a:pathLst>
              <a:path w="810895" h="798195">
                <a:moveTo>
                  <a:pt x="0" y="0"/>
                </a:moveTo>
                <a:lnTo>
                  <a:pt x="2874" y="48395"/>
                </a:lnTo>
                <a:lnTo>
                  <a:pt x="8496" y="96000"/>
                </a:lnTo>
                <a:lnTo>
                  <a:pt x="16785" y="142736"/>
                </a:lnTo>
                <a:lnTo>
                  <a:pt x="27664" y="188525"/>
                </a:lnTo>
                <a:lnTo>
                  <a:pt x="41052" y="233286"/>
                </a:lnTo>
                <a:lnTo>
                  <a:pt x="56871" y="276940"/>
                </a:lnTo>
                <a:lnTo>
                  <a:pt x="75041" y="319410"/>
                </a:lnTo>
                <a:lnTo>
                  <a:pt x="95484" y="360614"/>
                </a:lnTo>
                <a:lnTo>
                  <a:pt x="118120" y="400476"/>
                </a:lnTo>
                <a:lnTo>
                  <a:pt x="142870" y="438914"/>
                </a:lnTo>
                <a:lnTo>
                  <a:pt x="169655" y="475851"/>
                </a:lnTo>
                <a:lnTo>
                  <a:pt x="198397" y="511207"/>
                </a:lnTo>
                <a:lnTo>
                  <a:pt x="229015" y="544902"/>
                </a:lnTo>
                <a:lnTo>
                  <a:pt x="261431" y="576859"/>
                </a:lnTo>
                <a:lnTo>
                  <a:pt x="295565" y="606997"/>
                </a:lnTo>
                <a:lnTo>
                  <a:pt x="331340" y="635238"/>
                </a:lnTo>
                <a:lnTo>
                  <a:pt x="368674" y="661503"/>
                </a:lnTo>
                <a:lnTo>
                  <a:pt x="407490" y="685712"/>
                </a:lnTo>
                <a:lnTo>
                  <a:pt x="447708" y="707786"/>
                </a:lnTo>
                <a:lnTo>
                  <a:pt x="489249" y="727647"/>
                </a:lnTo>
                <a:lnTo>
                  <a:pt x="532034" y="745215"/>
                </a:lnTo>
                <a:lnTo>
                  <a:pt x="575984" y="760411"/>
                </a:lnTo>
                <a:lnTo>
                  <a:pt x="621019" y="773156"/>
                </a:lnTo>
                <a:lnTo>
                  <a:pt x="667062" y="783370"/>
                </a:lnTo>
                <a:lnTo>
                  <a:pt x="714032" y="790976"/>
                </a:lnTo>
                <a:lnTo>
                  <a:pt x="761850" y="795893"/>
                </a:lnTo>
                <a:lnTo>
                  <a:pt x="810437" y="798042"/>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9" name="object 13"/>
          <p:cNvSpPr/>
          <p:nvPr/>
        </p:nvSpPr>
        <p:spPr>
          <a:xfrm>
            <a:off x="4006175" y="415938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0" name="object 14"/>
          <p:cNvSpPr/>
          <p:nvPr/>
        </p:nvSpPr>
        <p:spPr>
          <a:xfrm>
            <a:off x="3388556" y="3541759"/>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1" name="object 15"/>
          <p:cNvSpPr/>
          <p:nvPr/>
        </p:nvSpPr>
        <p:spPr>
          <a:xfrm>
            <a:off x="2770926" y="415938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2" name="object 16"/>
          <p:cNvSpPr/>
          <p:nvPr/>
        </p:nvSpPr>
        <p:spPr>
          <a:xfrm>
            <a:off x="3388556" y="477700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3" name="object 17"/>
          <p:cNvSpPr/>
          <p:nvPr/>
        </p:nvSpPr>
        <p:spPr>
          <a:xfrm>
            <a:off x="3986348" y="4791285"/>
            <a:ext cx="598646" cy="608171"/>
          </a:xfrm>
          <a:custGeom>
            <a:avLst/>
            <a:gdLst/>
            <a:ahLst/>
            <a:cxnLst/>
            <a:rect l="l" t="t" r="r" b="b"/>
            <a:pathLst>
              <a:path w="798195" h="810895">
                <a:moveTo>
                  <a:pt x="0" y="810437"/>
                </a:moveTo>
                <a:lnTo>
                  <a:pt x="48395" y="807563"/>
                </a:lnTo>
                <a:lnTo>
                  <a:pt x="96000" y="801941"/>
                </a:lnTo>
                <a:lnTo>
                  <a:pt x="142736" y="793652"/>
                </a:lnTo>
                <a:lnTo>
                  <a:pt x="188525" y="782773"/>
                </a:lnTo>
                <a:lnTo>
                  <a:pt x="233286" y="769385"/>
                </a:lnTo>
                <a:lnTo>
                  <a:pt x="276940" y="753566"/>
                </a:lnTo>
                <a:lnTo>
                  <a:pt x="319410" y="735396"/>
                </a:lnTo>
                <a:lnTo>
                  <a:pt x="360614" y="714953"/>
                </a:lnTo>
                <a:lnTo>
                  <a:pt x="400476" y="692317"/>
                </a:lnTo>
                <a:lnTo>
                  <a:pt x="438914" y="667567"/>
                </a:lnTo>
                <a:lnTo>
                  <a:pt x="475851" y="640781"/>
                </a:lnTo>
                <a:lnTo>
                  <a:pt x="511207" y="612040"/>
                </a:lnTo>
                <a:lnTo>
                  <a:pt x="544902" y="581422"/>
                </a:lnTo>
                <a:lnTo>
                  <a:pt x="576859" y="549006"/>
                </a:lnTo>
                <a:lnTo>
                  <a:pt x="606997" y="514871"/>
                </a:lnTo>
                <a:lnTo>
                  <a:pt x="635238" y="479097"/>
                </a:lnTo>
                <a:lnTo>
                  <a:pt x="661503" y="441763"/>
                </a:lnTo>
                <a:lnTo>
                  <a:pt x="685712" y="402947"/>
                </a:lnTo>
                <a:lnTo>
                  <a:pt x="707786" y="362729"/>
                </a:lnTo>
                <a:lnTo>
                  <a:pt x="727647" y="321188"/>
                </a:lnTo>
                <a:lnTo>
                  <a:pt x="745215" y="278403"/>
                </a:lnTo>
                <a:lnTo>
                  <a:pt x="760411" y="234453"/>
                </a:lnTo>
                <a:lnTo>
                  <a:pt x="773156" y="189417"/>
                </a:lnTo>
                <a:lnTo>
                  <a:pt x="783370" y="143375"/>
                </a:lnTo>
                <a:lnTo>
                  <a:pt x="790976" y="96405"/>
                </a:lnTo>
                <a:lnTo>
                  <a:pt x="795893" y="48587"/>
                </a:lnTo>
                <a:lnTo>
                  <a:pt x="798042"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4" name="object 18"/>
          <p:cNvSpPr/>
          <p:nvPr/>
        </p:nvSpPr>
        <p:spPr>
          <a:xfrm>
            <a:off x="3976836" y="4164220"/>
            <a:ext cx="608171" cy="598646"/>
          </a:xfrm>
          <a:custGeom>
            <a:avLst/>
            <a:gdLst/>
            <a:ahLst/>
            <a:cxnLst/>
            <a:rect l="l" t="t" r="r" b="b"/>
            <a:pathLst>
              <a:path w="810895" h="798195">
                <a:moveTo>
                  <a:pt x="810437" y="798042"/>
                </a:moveTo>
                <a:lnTo>
                  <a:pt x="807563" y="749647"/>
                </a:lnTo>
                <a:lnTo>
                  <a:pt x="801941" y="702042"/>
                </a:lnTo>
                <a:lnTo>
                  <a:pt x="793652" y="655305"/>
                </a:lnTo>
                <a:lnTo>
                  <a:pt x="782773" y="609517"/>
                </a:lnTo>
                <a:lnTo>
                  <a:pt x="769385" y="564756"/>
                </a:lnTo>
                <a:lnTo>
                  <a:pt x="753566" y="521101"/>
                </a:lnTo>
                <a:lnTo>
                  <a:pt x="735396" y="478632"/>
                </a:lnTo>
                <a:lnTo>
                  <a:pt x="714953" y="437427"/>
                </a:lnTo>
                <a:lnTo>
                  <a:pt x="692317" y="397566"/>
                </a:lnTo>
                <a:lnTo>
                  <a:pt x="667567" y="359127"/>
                </a:lnTo>
                <a:lnTo>
                  <a:pt x="640781" y="322191"/>
                </a:lnTo>
                <a:lnTo>
                  <a:pt x="612040" y="286835"/>
                </a:lnTo>
                <a:lnTo>
                  <a:pt x="581422" y="253139"/>
                </a:lnTo>
                <a:lnTo>
                  <a:pt x="549006" y="221183"/>
                </a:lnTo>
                <a:lnTo>
                  <a:pt x="514871" y="191044"/>
                </a:lnTo>
                <a:lnTo>
                  <a:pt x="479097" y="162803"/>
                </a:lnTo>
                <a:lnTo>
                  <a:pt x="441763" y="136539"/>
                </a:lnTo>
                <a:lnTo>
                  <a:pt x="402947" y="112330"/>
                </a:lnTo>
                <a:lnTo>
                  <a:pt x="362729" y="90255"/>
                </a:lnTo>
                <a:lnTo>
                  <a:pt x="321188" y="70395"/>
                </a:lnTo>
                <a:lnTo>
                  <a:pt x="278403" y="52827"/>
                </a:lnTo>
                <a:lnTo>
                  <a:pt x="234453" y="37631"/>
                </a:lnTo>
                <a:lnTo>
                  <a:pt x="189417" y="24886"/>
                </a:lnTo>
                <a:lnTo>
                  <a:pt x="143375" y="14671"/>
                </a:lnTo>
                <a:lnTo>
                  <a:pt x="96405" y="7066"/>
                </a:lnTo>
                <a:lnTo>
                  <a:pt x="48587" y="2149"/>
                </a:lnTo>
                <a:lnTo>
                  <a:pt x="0"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5" name="object 19"/>
          <p:cNvSpPr/>
          <p:nvPr/>
        </p:nvSpPr>
        <p:spPr>
          <a:xfrm>
            <a:off x="3349772" y="4164435"/>
            <a:ext cx="598646" cy="608171"/>
          </a:xfrm>
          <a:custGeom>
            <a:avLst/>
            <a:gdLst/>
            <a:ahLst/>
            <a:cxnLst/>
            <a:rect l="l" t="t" r="r" b="b"/>
            <a:pathLst>
              <a:path w="798195" h="810895">
                <a:moveTo>
                  <a:pt x="798042" y="0"/>
                </a:moveTo>
                <a:lnTo>
                  <a:pt x="749647" y="2874"/>
                </a:lnTo>
                <a:lnTo>
                  <a:pt x="702042" y="8496"/>
                </a:lnTo>
                <a:lnTo>
                  <a:pt x="655305" y="16785"/>
                </a:lnTo>
                <a:lnTo>
                  <a:pt x="609517" y="27664"/>
                </a:lnTo>
                <a:lnTo>
                  <a:pt x="564756" y="41052"/>
                </a:lnTo>
                <a:lnTo>
                  <a:pt x="521101" y="56871"/>
                </a:lnTo>
                <a:lnTo>
                  <a:pt x="478632" y="75041"/>
                </a:lnTo>
                <a:lnTo>
                  <a:pt x="437427" y="95484"/>
                </a:lnTo>
                <a:lnTo>
                  <a:pt x="397566" y="118120"/>
                </a:lnTo>
                <a:lnTo>
                  <a:pt x="359127" y="142870"/>
                </a:lnTo>
                <a:lnTo>
                  <a:pt x="322191" y="169655"/>
                </a:lnTo>
                <a:lnTo>
                  <a:pt x="286835" y="198397"/>
                </a:lnTo>
                <a:lnTo>
                  <a:pt x="253139" y="229015"/>
                </a:lnTo>
                <a:lnTo>
                  <a:pt x="221183" y="261431"/>
                </a:lnTo>
                <a:lnTo>
                  <a:pt x="191044" y="295565"/>
                </a:lnTo>
                <a:lnTo>
                  <a:pt x="162803" y="331340"/>
                </a:lnTo>
                <a:lnTo>
                  <a:pt x="136539" y="368674"/>
                </a:lnTo>
                <a:lnTo>
                  <a:pt x="112330" y="407490"/>
                </a:lnTo>
                <a:lnTo>
                  <a:pt x="90255" y="447708"/>
                </a:lnTo>
                <a:lnTo>
                  <a:pt x="70395" y="489249"/>
                </a:lnTo>
                <a:lnTo>
                  <a:pt x="52827" y="532034"/>
                </a:lnTo>
                <a:lnTo>
                  <a:pt x="37631" y="575984"/>
                </a:lnTo>
                <a:lnTo>
                  <a:pt x="24886" y="621019"/>
                </a:lnTo>
                <a:lnTo>
                  <a:pt x="14671" y="667062"/>
                </a:lnTo>
                <a:lnTo>
                  <a:pt x="7066" y="714032"/>
                </a:lnTo>
                <a:lnTo>
                  <a:pt x="2149" y="761850"/>
                </a:lnTo>
                <a:lnTo>
                  <a:pt x="0" y="810437"/>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6" name="object 20"/>
          <p:cNvSpPr/>
          <p:nvPr/>
        </p:nvSpPr>
        <p:spPr>
          <a:xfrm>
            <a:off x="3349988" y="4800796"/>
            <a:ext cx="608171" cy="598646"/>
          </a:xfrm>
          <a:custGeom>
            <a:avLst/>
            <a:gdLst/>
            <a:ahLst/>
            <a:cxnLst/>
            <a:rect l="l" t="t" r="r" b="b"/>
            <a:pathLst>
              <a:path w="810895" h="798195">
                <a:moveTo>
                  <a:pt x="0" y="0"/>
                </a:moveTo>
                <a:lnTo>
                  <a:pt x="2874" y="48395"/>
                </a:lnTo>
                <a:lnTo>
                  <a:pt x="8496" y="96000"/>
                </a:lnTo>
                <a:lnTo>
                  <a:pt x="16785" y="142736"/>
                </a:lnTo>
                <a:lnTo>
                  <a:pt x="27664" y="188525"/>
                </a:lnTo>
                <a:lnTo>
                  <a:pt x="41052" y="233286"/>
                </a:lnTo>
                <a:lnTo>
                  <a:pt x="56871" y="276940"/>
                </a:lnTo>
                <a:lnTo>
                  <a:pt x="75041" y="319410"/>
                </a:lnTo>
                <a:lnTo>
                  <a:pt x="95484" y="360614"/>
                </a:lnTo>
                <a:lnTo>
                  <a:pt x="118120" y="400476"/>
                </a:lnTo>
                <a:lnTo>
                  <a:pt x="142870" y="438914"/>
                </a:lnTo>
                <a:lnTo>
                  <a:pt x="169655" y="475851"/>
                </a:lnTo>
                <a:lnTo>
                  <a:pt x="198397" y="511207"/>
                </a:lnTo>
                <a:lnTo>
                  <a:pt x="229015" y="544902"/>
                </a:lnTo>
                <a:lnTo>
                  <a:pt x="261431" y="576859"/>
                </a:lnTo>
                <a:lnTo>
                  <a:pt x="295565" y="606997"/>
                </a:lnTo>
                <a:lnTo>
                  <a:pt x="331340" y="635238"/>
                </a:lnTo>
                <a:lnTo>
                  <a:pt x="368674" y="661503"/>
                </a:lnTo>
                <a:lnTo>
                  <a:pt x="407490" y="685712"/>
                </a:lnTo>
                <a:lnTo>
                  <a:pt x="447708" y="707786"/>
                </a:lnTo>
                <a:lnTo>
                  <a:pt x="489249" y="727647"/>
                </a:lnTo>
                <a:lnTo>
                  <a:pt x="532034" y="745215"/>
                </a:lnTo>
                <a:lnTo>
                  <a:pt x="575984" y="760411"/>
                </a:lnTo>
                <a:lnTo>
                  <a:pt x="621019" y="773156"/>
                </a:lnTo>
                <a:lnTo>
                  <a:pt x="667062" y="783370"/>
                </a:lnTo>
                <a:lnTo>
                  <a:pt x="714032" y="790976"/>
                </a:lnTo>
                <a:lnTo>
                  <a:pt x="761850" y="795893"/>
                </a:lnTo>
                <a:lnTo>
                  <a:pt x="810437" y="798042"/>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7" name="object 21"/>
          <p:cNvSpPr/>
          <p:nvPr/>
        </p:nvSpPr>
        <p:spPr>
          <a:xfrm>
            <a:off x="4584950" y="4781773"/>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8" name="object 22"/>
          <p:cNvSpPr/>
          <p:nvPr/>
        </p:nvSpPr>
        <p:spPr>
          <a:xfrm>
            <a:off x="3967320" y="4164143"/>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9" name="object 23"/>
          <p:cNvSpPr/>
          <p:nvPr/>
        </p:nvSpPr>
        <p:spPr>
          <a:xfrm>
            <a:off x="3349700" y="4781773"/>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0" name="object 24"/>
          <p:cNvSpPr/>
          <p:nvPr/>
        </p:nvSpPr>
        <p:spPr>
          <a:xfrm>
            <a:off x="3967320" y="5399393"/>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1" name="object 25"/>
          <p:cNvSpPr/>
          <p:nvPr/>
        </p:nvSpPr>
        <p:spPr>
          <a:xfrm>
            <a:off x="4652347" y="4168901"/>
            <a:ext cx="598646" cy="608171"/>
          </a:xfrm>
          <a:custGeom>
            <a:avLst/>
            <a:gdLst/>
            <a:ahLst/>
            <a:cxnLst/>
            <a:rect l="l" t="t" r="r" b="b"/>
            <a:pathLst>
              <a:path w="798195" h="810895">
                <a:moveTo>
                  <a:pt x="0" y="810437"/>
                </a:moveTo>
                <a:lnTo>
                  <a:pt x="48395" y="807563"/>
                </a:lnTo>
                <a:lnTo>
                  <a:pt x="96000" y="801941"/>
                </a:lnTo>
                <a:lnTo>
                  <a:pt x="142736" y="793652"/>
                </a:lnTo>
                <a:lnTo>
                  <a:pt x="188525" y="782773"/>
                </a:lnTo>
                <a:lnTo>
                  <a:pt x="233286" y="769385"/>
                </a:lnTo>
                <a:lnTo>
                  <a:pt x="276940" y="753566"/>
                </a:lnTo>
                <a:lnTo>
                  <a:pt x="319410" y="735396"/>
                </a:lnTo>
                <a:lnTo>
                  <a:pt x="360614" y="714953"/>
                </a:lnTo>
                <a:lnTo>
                  <a:pt x="400476" y="692317"/>
                </a:lnTo>
                <a:lnTo>
                  <a:pt x="438914" y="667567"/>
                </a:lnTo>
                <a:lnTo>
                  <a:pt x="475851" y="640781"/>
                </a:lnTo>
                <a:lnTo>
                  <a:pt x="511207" y="612040"/>
                </a:lnTo>
                <a:lnTo>
                  <a:pt x="544902" y="581422"/>
                </a:lnTo>
                <a:lnTo>
                  <a:pt x="576859" y="549006"/>
                </a:lnTo>
                <a:lnTo>
                  <a:pt x="606997" y="514871"/>
                </a:lnTo>
                <a:lnTo>
                  <a:pt x="635238" y="479097"/>
                </a:lnTo>
                <a:lnTo>
                  <a:pt x="661503" y="441763"/>
                </a:lnTo>
                <a:lnTo>
                  <a:pt x="685712" y="402947"/>
                </a:lnTo>
                <a:lnTo>
                  <a:pt x="707786" y="362729"/>
                </a:lnTo>
                <a:lnTo>
                  <a:pt x="727647" y="321188"/>
                </a:lnTo>
                <a:lnTo>
                  <a:pt x="745215" y="278403"/>
                </a:lnTo>
                <a:lnTo>
                  <a:pt x="760411" y="234453"/>
                </a:lnTo>
                <a:lnTo>
                  <a:pt x="773156" y="189417"/>
                </a:lnTo>
                <a:lnTo>
                  <a:pt x="783370" y="143375"/>
                </a:lnTo>
                <a:lnTo>
                  <a:pt x="790976" y="96405"/>
                </a:lnTo>
                <a:lnTo>
                  <a:pt x="795893" y="48587"/>
                </a:lnTo>
                <a:lnTo>
                  <a:pt x="798042" y="0"/>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2" name="object 26"/>
          <p:cNvSpPr/>
          <p:nvPr/>
        </p:nvSpPr>
        <p:spPr>
          <a:xfrm>
            <a:off x="4642836" y="3541834"/>
            <a:ext cx="608171" cy="598646"/>
          </a:xfrm>
          <a:custGeom>
            <a:avLst/>
            <a:gdLst/>
            <a:ahLst/>
            <a:cxnLst/>
            <a:rect l="l" t="t" r="r" b="b"/>
            <a:pathLst>
              <a:path w="810895" h="798195">
                <a:moveTo>
                  <a:pt x="810437" y="798042"/>
                </a:moveTo>
                <a:lnTo>
                  <a:pt x="807563" y="749647"/>
                </a:lnTo>
                <a:lnTo>
                  <a:pt x="801941" y="702042"/>
                </a:lnTo>
                <a:lnTo>
                  <a:pt x="793652" y="655305"/>
                </a:lnTo>
                <a:lnTo>
                  <a:pt x="782773" y="609517"/>
                </a:lnTo>
                <a:lnTo>
                  <a:pt x="769385" y="564756"/>
                </a:lnTo>
                <a:lnTo>
                  <a:pt x="753566" y="521101"/>
                </a:lnTo>
                <a:lnTo>
                  <a:pt x="735396" y="478632"/>
                </a:lnTo>
                <a:lnTo>
                  <a:pt x="714953" y="437427"/>
                </a:lnTo>
                <a:lnTo>
                  <a:pt x="692317" y="397566"/>
                </a:lnTo>
                <a:lnTo>
                  <a:pt x="667567" y="359127"/>
                </a:lnTo>
                <a:lnTo>
                  <a:pt x="640781" y="322191"/>
                </a:lnTo>
                <a:lnTo>
                  <a:pt x="612040" y="286835"/>
                </a:lnTo>
                <a:lnTo>
                  <a:pt x="581422" y="253139"/>
                </a:lnTo>
                <a:lnTo>
                  <a:pt x="549006" y="221183"/>
                </a:lnTo>
                <a:lnTo>
                  <a:pt x="514871" y="191044"/>
                </a:lnTo>
                <a:lnTo>
                  <a:pt x="479097" y="162803"/>
                </a:lnTo>
                <a:lnTo>
                  <a:pt x="441763" y="136539"/>
                </a:lnTo>
                <a:lnTo>
                  <a:pt x="402947" y="112330"/>
                </a:lnTo>
                <a:lnTo>
                  <a:pt x="362729" y="90255"/>
                </a:lnTo>
                <a:lnTo>
                  <a:pt x="321188" y="70395"/>
                </a:lnTo>
                <a:lnTo>
                  <a:pt x="278403" y="52827"/>
                </a:lnTo>
                <a:lnTo>
                  <a:pt x="234453" y="37631"/>
                </a:lnTo>
                <a:lnTo>
                  <a:pt x="189417" y="24886"/>
                </a:lnTo>
                <a:lnTo>
                  <a:pt x="143375" y="14671"/>
                </a:lnTo>
                <a:lnTo>
                  <a:pt x="96405" y="7066"/>
                </a:lnTo>
                <a:lnTo>
                  <a:pt x="48587" y="2149"/>
                </a:lnTo>
                <a:lnTo>
                  <a:pt x="0" y="0"/>
                </a:lnTo>
              </a:path>
            </a:pathLst>
          </a:custGeom>
          <a:ln w="12700">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3" name="object 27"/>
          <p:cNvSpPr/>
          <p:nvPr/>
        </p:nvSpPr>
        <p:spPr>
          <a:xfrm>
            <a:off x="4015771" y="3542051"/>
            <a:ext cx="598646" cy="608171"/>
          </a:xfrm>
          <a:custGeom>
            <a:avLst/>
            <a:gdLst/>
            <a:ahLst/>
            <a:cxnLst/>
            <a:rect l="l" t="t" r="r" b="b"/>
            <a:pathLst>
              <a:path w="798195" h="810895">
                <a:moveTo>
                  <a:pt x="798042" y="0"/>
                </a:moveTo>
                <a:lnTo>
                  <a:pt x="749647" y="2874"/>
                </a:lnTo>
                <a:lnTo>
                  <a:pt x="702042" y="8496"/>
                </a:lnTo>
                <a:lnTo>
                  <a:pt x="655305" y="16785"/>
                </a:lnTo>
                <a:lnTo>
                  <a:pt x="609517" y="27664"/>
                </a:lnTo>
                <a:lnTo>
                  <a:pt x="564756" y="41052"/>
                </a:lnTo>
                <a:lnTo>
                  <a:pt x="521101" y="56871"/>
                </a:lnTo>
                <a:lnTo>
                  <a:pt x="478632" y="75041"/>
                </a:lnTo>
                <a:lnTo>
                  <a:pt x="437427" y="95484"/>
                </a:lnTo>
                <a:lnTo>
                  <a:pt x="397566" y="118120"/>
                </a:lnTo>
                <a:lnTo>
                  <a:pt x="359127" y="142870"/>
                </a:lnTo>
                <a:lnTo>
                  <a:pt x="322191" y="169655"/>
                </a:lnTo>
                <a:lnTo>
                  <a:pt x="286835" y="198397"/>
                </a:lnTo>
                <a:lnTo>
                  <a:pt x="253139" y="229015"/>
                </a:lnTo>
                <a:lnTo>
                  <a:pt x="221183" y="261431"/>
                </a:lnTo>
                <a:lnTo>
                  <a:pt x="191044" y="295565"/>
                </a:lnTo>
                <a:lnTo>
                  <a:pt x="162803" y="331340"/>
                </a:lnTo>
                <a:lnTo>
                  <a:pt x="136539" y="368674"/>
                </a:lnTo>
                <a:lnTo>
                  <a:pt x="112330" y="407490"/>
                </a:lnTo>
                <a:lnTo>
                  <a:pt x="90255" y="447708"/>
                </a:lnTo>
                <a:lnTo>
                  <a:pt x="70395" y="489249"/>
                </a:lnTo>
                <a:lnTo>
                  <a:pt x="52827" y="532034"/>
                </a:lnTo>
                <a:lnTo>
                  <a:pt x="37631" y="575984"/>
                </a:lnTo>
                <a:lnTo>
                  <a:pt x="24886" y="621019"/>
                </a:lnTo>
                <a:lnTo>
                  <a:pt x="14671" y="667062"/>
                </a:lnTo>
                <a:lnTo>
                  <a:pt x="7066" y="714032"/>
                </a:lnTo>
                <a:lnTo>
                  <a:pt x="2149" y="761850"/>
                </a:lnTo>
                <a:lnTo>
                  <a:pt x="0" y="810437"/>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4" name="object 28"/>
          <p:cNvSpPr/>
          <p:nvPr/>
        </p:nvSpPr>
        <p:spPr>
          <a:xfrm>
            <a:off x="4015989" y="4178410"/>
            <a:ext cx="608171" cy="598646"/>
          </a:xfrm>
          <a:custGeom>
            <a:avLst/>
            <a:gdLst/>
            <a:ahLst/>
            <a:cxnLst/>
            <a:rect l="l" t="t" r="r" b="b"/>
            <a:pathLst>
              <a:path w="810895" h="798195">
                <a:moveTo>
                  <a:pt x="0" y="0"/>
                </a:moveTo>
                <a:lnTo>
                  <a:pt x="2874" y="48395"/>
                </a:lnTo>
                <a:lnTo>
                  <a:pt x="8496" y="96000"/>
                </a:lnTo>
                <a:lnTo>
                  <a:pt x="16785" y="142736"/>
                </a:lnTo>
                <a:lnTo>
                  <a:pt x="27664" y="188525"/>
                </a:lnTo>
                <a:lnTo>
                  <a:pt x="41052" y="233286"/>
                </a:lnTo>
                <a:lnTo>
                  <a:pt x="56871" y="276940"/>
                </a:lnTo>
                <a:lnTo>
                  <a:pt x="75041" y="319410"/>
                </a:lnTo>
                <a:lnTo>
                  <a:pt x="95484" y="360614"/>
                </a:lnTo>
                <a:lnTo>
                  <a:pt x="118120" y="400476"/>
                </a:lnTo>
                <a:lnTo>
                  <a:pt x="142870" y="438914"/>
                </a:lnTo>
                <a:lnTo>
                  <a:pt x="169655" y="475851"/>
                </a:lnTo>
                <a:lnTo>
                  <a:pt x="198397" y="511207"/>
                </a:lnTo>
                <a:lnTo>
                  <a:pt x="229015" y="544902"/>
                </a:lnTo>
                <a:lnTo>
                  <a:pt x="261431" y="576859"/>
                </a:lnTo>
                <a:lnTo>
                  <a:pt x="295565" y="606997"/>
                </a:lnTo>
                <a:lnTo>
                  <a:pt x="331340" y="635238"/>
                </a:lnTo>
                <a:lnTo>
                  <a:pt x="368674" y="661503"/>
                </a:lnTo>
                <a:lnTo>
                  <a:pt x="407490" y="685712"/>
                </a:lnTo>
                <a:lnTo>
                  <a:pt x="447708" y="707786"/>
                </a:lnTo>
                <a:lnTo>
                  <a:pt x="489249" y="727647"/>
                </a:lnTo>
                <a:lnTo>
                  <a:pt x="532034" y="745215"/>
                </a:lnTo>
                <a:lnTo>
                  <a:pt x="575984" y="760411"/>
                </a:lnTo>
                <a:lnTo>
                  <a:pt x="621019" y="773156"/>
                </a:lnTo>
                <a:lnTo>
                  <a:pt x="667062" y="783370"/>
                </a:lnTo>
                <a:lnTo>
                  <a:pt x="714032" y="790976"/>
                </a:lnTo>
                <a:lnTo>
                  <a:pt x="761850" y="795893"/>
                </a:lnTo>
                <a:lnTo>
                  <a:pt x="810437" y="798042"/>
                </a:lnTo>
              </a:path>
            </a:pathLst>
          </a:custGeom>
          <a:ln w="12699">
            <a:solidFill>
              <a:srgbClr val="137DBF"/>
            </a:solidFill>
            <a:prstDash val="dot"/>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5" name="object 29"/>
          <p:cNvSpPr/>
          <p:nvPr/>
        </p:nvSpPr>
        <p:spPr>
          <a:xfrm>
            <a:off x="5250950" y="415938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6" name="object 30"/>
          <p:cNvSpPr/>
          <p:nvPr/>
        </p:nvSpPr>
        <p:spPr>
          <a:xfrm>
            <a:off x="4633321" y="3541759"/>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7" name="object 31"/>
          <p:cNvSpPr/>
          <p:nvPr/>
        </p:nvSpPr>
        <p:spPr>
          <a:xfrm>
            <a:off x="4015700" y="415938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8" name="object 32"/>
          <p:cNvSpPr/>
          <p:nvPr/>
        </p:nvSpPr>
        <p:spPr>
          <a:xfrm>
            <a:off x="4633321" y="4777008"/>
            <a:ext cx="0" cy="0"/>
          </a:xfrm>
          <a:custGeom>
            <a:avLst/>
            <a:gdLst/>
            <a:ahLst/>
            <a:cxnLst/>
            <a:rect l="l" t="t" r="r" b="b"/>
            <a:pathLst>
              <a:path>
                <a:moveTo>
                  <a:pt x="0" y="0"/>
                </a:moveTo>
                <a:lnTo>
                  <a:pt x="0" y="0"/>
                </a:lnTo>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9" name="object 33"/>
          <p:cNvSpPr/>
          <p:nvPr/>
        </p:nvSpPr>
        <p:spPr>
          <a:xfrm>
            <a:off x="3709434" y="4021017"/>
            <a:ext cx="603409" cy="603409"/>
          </a:xfrm>
          <a:custGeom>
            <a:avLst/>
            <a:gdLst/>
            <a:ahLst/>
            <a:cxnLst/>
            <a:rect l="l" t="t" r="r" b="b"/>
            <a:pathLst>
              <a:path w="804545" h="804545">
                <a:moveTo>
                  <a:pt x="402005" y="803998"/>
                </a:moveTo>
                <a:lnTo>
                  <a:pt x="448888" y="801294"/>
                </a:lnTo>
                <a:lnTo>
                  <a:pt x="494181" y="793381"/>
                </a:lnTo>
                <a:lnTo>
                  <a:pt x="537585" y="780562"/>
                </a:lnTo>
                <a:lnTo>
                  <a:pt x="578797" y="763138"/>
                </a:lnTo>
                <a:lnTo>
                  <a:pt x="617516" y="741411"/>
                </a:lnTo>
                <a:lnTo>
                  <a:pt x="653439" y="715682"/>
                </a:lnTo>
                <a:lnTo>
                  <a:pt x="686266" y="686254"/>
                </a:lnTo>
                <a:lnTo>
                  <a:pt x="715695" y="653427"/>
                </a:lnTo>
                <a:lnTo>
                  <a:pt x="741424" y="617503"/>
                </a:lnTo>
                <a:lnTo>
                  <a:pt x="763151" y="578784"/>
                </a:lnTo>
                <a:lnTo>
                  <a:pt x="780575" y="537572"/>
                </a:lnTo>
                <a:lnTo>
                  <a:pt x="793394" y="494169"/>
                </a:lnTo>
                <a:lnTo>
                  <a:pt x="801307" y="448875"/>
                </a:lnTo>
                <a:lnTo>
                  <a:pt x="804011" y="401993"/>
                </a:lnTo>
                <a:lnTo>
                  <a:pt x="801307" y="355113"/>
                </a:lnTo>
                <a:lnTo>
                  <a:pt x="793394" y="309821"/>
                </a:lnTo>
                <a:lnTo>
                  <a:pt x="780575" y="266419"/>
                </a:lnTo>
                <a:lnTo>
                  <a:pt x="763151" y="225209"/>
                </a:lnTo>
                <a:lnTo>
                  <a:pt x="741424" y="186491"/>
                </a:lnTo>
                <a:lnTo>
                  <a:pt x="715695" y="150569"/>
                </a:lnTo>
                <a:lnTo>
                  <a:pt x="686266" y="117743"/>
                </a:lnTo>
                <a:lnTo>
                  <a:pt x="653439" y="88315"/>
                </a:lnTo>
                <a:lnTo>
                  <a:pt x="617516" y="62586"/>
                </a:lnTo>
                <a:lnTo>
                  <a:pt x="578797" y="40860"/>
                </a:lnTo>
                <a:lnTo>
                  <a:pt x="537585" y="23436"/>
                </a:lnTo>
                <a:lnTo>
                  <a:pt x="494181" y="10617"/>
                </a:lnTo>
                <a:lnTo>
                  <a:pt x="448888" y="2704"/>
                </a:lnTo>
                <a:lnTo>
                  <a:pt x="402005" y="0"/>
                </a:lnTo>
                <a:lnTo>
                  <a:pt x="355123" y="2704"/>
                </a:lnTo>
                <a:lnTo>
                  <a:pt x="309829" y="10617"/>
                </a:lnTo>
                <a:lnTo>
                  <a:pt x="266425" y="23436"/>
                </a:lnTo>
                <a:lnTo>
                  <a:pt x="225213" y="40860"/>
                </a:lnTo>
                <a:lnTo>
                  <a:pt x="186495" y="62586"/>
                </a:lnTo>
                <a:lnTo>
                  <a:pt x="150571" y="88315"/>
                </a:lnTo>
                <a:lnTo>
                  <a:pt x="117744" y="117743"/>
                </a:lnTo>
                <a:lnTo>
                  <a:pt x="88316" y="150569"/>
                </a:lnTo>
                <a:lnTo>
                  <a:pt x="62587" y="186491"/>
                </a:lnTo>
                <a:lnTo>
                  <a:pt x="40860" y="225209"/>
                </a:lnTo>
                <a:lnTo>
                  <a:pt x="23436" y="266419"/>
                </a:lnTo>
                <a:lnTo>
                  <a:pt x="10617" y="309821"/>
                </a:lnTo>
                <a:lnTo>
                  <a:pt x="2704" y="355113"/>
                </a:lnTo>
                <a:lnTo>
                  <a:pt x="0" y="401993"/>
                </a:lnTo>
                <a:lnTo>
                  <a:pt x="2704" y="448875"/>
                </a:lnTo>
                <a:lnTo>
                  <a:pt x="10617" y="494169"/>
                </a:lnTo>
                <a:lnTo>
                  <a:pt x="23436" y="537572"/>
                </a:lnTo>
                <a:lnTo>
                  <a:pt x="40860" y="578784"/>
                </a:lnTo>
                <a:lnTo>
                  <a:pt x="62587" y="617503"/>
                </a:lnTo>
                <a:lnTo>
                  <a:pt x="88316" y="653427"/>
                </a:lnTo>
                <a:lnTo>
                  <a:pt x="117744" y="686254"/>
                </a:lnTo>
                <a:lnTo>
                  <a:pt x="150571" y="715682"/>
                </a:lnTo>
                <a:lnTo>
                  <a:pt x="186495" y="741411"/>
                </a:lnTo>
                <a:lnTo>
                  <a:pt x="225213" y="763138"/>
                </a:lnTo>
                <a:lnTo>
                  <a:pt x="266425" y="780562"/>
                </a:lnTo>
                <a:lnTo>
                  <a:pt x="309829" y="793381"/>
                </a:lnTo>
                <a:lnTo>
                  <a:pt x="355123" y="801294"/>
                </a:lnTo>
                <a:lnTo>
                  <a:pt x="402005" y="803998"/>
                </a:lnTo>
                <a:close/>
              </a:path>
            </a:pathLst>
          </a:custGeom>
          <a:ln w="12700">
            <a:solidFill>
              <a:srgbClr val="137DBF"/>
            </a:solidFill>
          </a:ln>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0" name="object 34"/>
          <p:cNvSpPr/>
          <p:nvPr/>
        </p:nvSpPr>
        <p:spPr>
          <a:xfrm>
            <a:off x="3165188" y="3963019"/>
            <a:ext cx="359500" cy="359492"/>
          </a:xfrm>
          <a:prstGeom prst="rect">
            <a:avLst/>
          </a:prstGeom>
          <a:blipFill>
            <a:blip r:embed="rId4"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1" name="object 35"/>
          <p:cNvSpPr/>
          <p:nvPr/>
        </p:nvSpPr>
        <p:spPr>
          <a:xfrm>
            <a:off x="3787575" y="4731293"/>
            <a:ext cx="359500" cy="342809"/>
          </a:xfrm>
          <a:prstGeom prst="rect">
            <a:avLst/>
          </a:prstGeom>
          <a:blipFill>
            <a:blip r:embed="rId5"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2" name="object 36"/>
          <p:cNvSpPr/>
          <p:nvPr/>
        </p:nvSpPr>
        <p:spPr>
          <a:xfrm>
            <a:off x="4458942" y="4077003"/>
            <a:ext cx="348769" cy="359102"/>
          </a:xfrm>
          <a:prstGeom prst="rect">
            <a:avLst/>
          </a:prstGeom>
          <a:blipFill>
            <a:blip r:embed="rId6"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3" name="object 37"/>
          <p:cNvSpPr txBox="1"/>
          <p:nvPr/>
        </p:nvSpPr>
        <p:spPr>
          <a:xfrm>
            <a:off x="3116638" y="5136824"/>
            <a:ext cx="2046446" cy="196208"/>
          </a:xfrm>
          <a:prstGeom prst="rect">
            <a:avLst/>
          </a:prstGeom>
        </p:spPr>
        <p:txBody>
          <a:bodyPr vert="horz" wrap="square" lIns="0" tIns="0" rIns="0" bIns="0" rtlCol="0">
            <a:spAutoFit/>
          </a:bodyPr>
          <a:lstStyle/>
          <a:p>
            <a:pPr marL="9525"/>
            <a:r>
              <a:rPr sz="1275" b="1" spc="-8" dirty="0">
                <a:solidFill>
                  <a:srgbClr val="939598"/>
                </a:solidFill>
                <a:latin typeface="Segoe UI" panose="020B0502040204020203" pitchFamily="34" charset="0"/>
                <a:ea typeface="Segoe UI" panose="020B0502040204020203" pitchFamily="34" charset="0"/>
                <a:cs typeface="Segoe UI" panose="020B0502040204020203" pitchFamily="34" charset="0"/>
              </a:rPr>
              <a:t>RADIOCOMMUNICATION</a:t>
            </a:r>
            <a:endParaRPr sz="1275">
              <a:latin typeface="Segoe UI" panose="020B0502040204020203" pitchFamily="34" charset="0"/>
              <a:ea typeface="Segoe UI" panose="020B0502040204020203" pitchFamily="34" charset="0"/>
              <a:cs typeface="Segoe UI" panose="020B0502040204020203" pitchFamily="34" charset="0"/>
            </a:endParaRPr>
          </a:p>
        </p:txBody>
      </p:sp>
      <p:sp>
        <p:nvSpPr>
          <p:cNvPr id="34" name="object 38"/>
          <p:cNvSpPr txBox="1"/>
          <p:nvPr/>
        </p:nvSpPr>
        <p:spPr>
          <a:xfrm>
            <a:off x="2591147" y="3687100"/>
            <a:ext cx="2805113" cy="384721"/>
          </a:xfrm>
          <a:prstGeom prst="rect">
            <a:avLst/>
          </a:prstGeom>
        </p:spPr>
        <p:txBody>
          <a:bodyPr vert="horz" wrap="square" lIns="0" tIns="0" rIns="0" bIns="0" rtlCol="0">
            <a:spAutoFit/>
          </a:bodyPr>
          <a:lstStyle/>
          <a:p>
            <a:pPr marL="9525">
              <a:lnSpc>
                <a:spcPts val="1459"/>
              </a:lnSpc>
            </a:pPr>
            <a:r>
              <a:rPr sz="1275" b="1" spc="-4" dirty="0">
                <a:solidFill>
                  <a:srgbClr val="939598"/>
                </a:solidFill>
                <a:latin typeface="Segoe UI" panose="020B0502040204020203" pitchFamily="34" charset="0"/>
                <a:ea typeface="Segoe UI" panose="020B0502040204020203" pitchFamily="34" charset="0"/>
                <a:cs typeface="Segoe UI" panose="020B0502040204020203" pitchFamily="34" charset="0"/>
              </a:rPr>
              <a:t>STANDARDIZATION</a:t>
            </a:r>
            <a:endParaRPr sz="1275">
              <a:latin typeface="Segoe UI" panose="020B0502040204020203" pitchFamily="34" charset="0"/>
              <a:ea typeface="Segoe UI" panose="020B0502040204020203" pitchFamily="34" charset="0"/>
              <a:cs typeface="Segoe UI" panose="020B0502040204020203" pitchFamily="34" charset="0"/>
            </a:endParaRPr>
          </a:p>
          <a:p>
            <a:pPr marL="1549241">
              <a:lnSpc>
                <a:spcPts val="1459"/>
              </a:lnSpc>
            </a:pPr>
            <a:r>
              <a:rPr sz="1275" b="1" spc="11" dirty="0">
                <a:solidFill>
                  <a:srgbClr val="939598"/>
                </a:solidFill>
                <a:latin typeface="Segoe UI" panose="020B0502040204020203" pitchFamily="34" charset="0"/>
                <a:ea typeface="Segoe UI" panose="020B0502040204020203" pitchFamily="34" charset="0"/>
                <a:cs typeface="Segoe UI" panose="020B0502040204020203" pitchFamily="34" charset="0"/>
              </a:rPr>
              <a:t>DEVE</a:t>
            </a:r>
            <a:r>
              <a:rPr sz="1275" b="1" spc="-34" dirty="0">
                <a:solidFill>
                  <a:srgbClr val="939598"/>
                </a:solidFill>
                <a:latin typeface="Segoe UI" panose="020B0502040204020203" pitchFamily="34" charset="0"/>
                <a:ea typeface="Segoe UI" panose="020B0502040204020203" pitchFamily="34" charset="0"/>
                <a:cs typeface="Segoe UI" panose="020B0502040204020203" pitchFamily="34" charset="0"/>
              </a:rPr>
              <a:t>L</a:t>
            </a:r>
            <a:r>
              <a:rPr sz="1275" b="1" spc="11" dirty="0">
                <a:solidFill>
                  <a:srgbClr val="939598"/>
                </a:solidFill>
                <a:latin typeface="Segoe UI" panose="020B0502040204020203" pitchFamily="34" charset="0"/>
                <a:ea typeface="Segoe UI" panose="020B0502040204020203" pitchFamily="34" charset="0"/>
                <a:cs typeface="Segoe UI" panose="020B0502040204020203" pitchFamily="34" charset="0"/>
              </a:rPr>
              <a:t>OPMENT</a:t>
            </a:r>
            <a:endParaRPr sz="1275">
              <a:latin typeface="Segoe UI" panose="020B0502040204020203" pitchFamily="34" charset="0"/>
              <a:ea typeface="Segoe UI" panose="020B0502040204020203" pitchFamily="34" charset="0"/>
              <a:cs typeface="Segoe UI" panose="020B0502040204020203" pitchFamily="34" charset="0"/>
            </a:endParaRPr>
          </a:p>
        </p:txBody>
      </p:sp>
      <p:sp>
        <p:nvSpPr>
          <p:cNvPr id="35" name="object 6"/>
          <p:cNvSpPr/>
          <p:nvPr/>
        </p:nvSpPr>
        <p:spPr>
          <a:xfrm>
            <a:off x="373026" y="1582923"/>
            <a:ext cx="9144476" cy="1579371"/>
          </a:xfrm>
          <a:custGeom>
            <a:avLst/>
            <a:gdLst/>
            <a:ahLst/>
            <a:cxnLst/>
            <a:rect l="l" t="t" r="r" b="b"/>
            <a:pathLst>
              <a:path w="12192635" h="2505075">
                <a:moveTo>
                  <a:pt x="0" y="2504655"/>
                </a:moveTo>
                <a:lnTo>
                  <a:pt x="12192114" y="2504655"/>
                </a:lnTo>
                <a:lnTo>
                  <a:pt x="12192114" y="0"/>
                </a:lnTo>
                <a:lnTo>
                  <a:pt x="0" y="0"/>
                </a:lnTo>
                <a:lnTo>
                  <a:pt x="0" y="2504655"/>
                </a:lnTo>
                <a:close/>
              </a:path>
            </a:pathLst>
          </a:custGeom>
          <a:solidFill>
            <a:srgbClr val="E5E8EC"/>
          </a:solid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6" name="object 7"/>
          <p:cNvSpPr txBox="1"/>
          <p:nvPr/>
        </p:nvSpPr>
        <p:spPr>
          <a:xfrm>
            <a:off x="876502" y="2006762"/>
            <a:ext cx="2132171" cy="710964"/>
          </a:xfrm>
          <a:prstGeom prst="rect">
            <a:avLst/>
          </a:prstGeom>
        </p:spPr>
        <p:txBody>
          <a:bodyPr vert="horz" wrap="square" lIns="0" tIns="0" rIns="0" bIns="0" rtlCol="0">
            <a:spAutoFit/>
          </a:bodyPr>
          <a:lstStyle/>
          <a:p>
            <a:pPr marL="9525" marR="3810">
              <a:lnSpc>
                <a:spcPct val="77100"/>
              </a:lnSpc>
            </a:pPr>
            <a:r>
              <a:rPr sz="3000" b="1" spc="-4" dirty="0">
                <a:solidFill>
                  <a:srgbClr val="6D6E71"/>
                </a:solidFill>
                <a:latin typeface="Segoe UI" panose="020B0502040204020203" pitchFamily="34" charset="0"/>
                <a:ea typeface="Segoe UI" panose="020B0502040204020203" pitchFamily="34" charset="0"/>
                <a:cs typeface="Segoe UI" panose="020B0502040204020203" pitchFamily="34" charset="0"/>
              </a:rPr>
              <a:t>OUR  </a:t>
            </a:r>
            <a:r>
              <a:rPr lang="fr-CH" sz="3000" b="1" spc="-4" dirty="0">
                <a:solidFill>
                  <a:srgbClr val="6D6E71"/>
                </a:solidFill>
                <a:latin typeface="Segoe UI" panose="020B0502040204020203" pitchFamily="34" charset="0"/>
                <a:ea typeface="Segoe UI" panose="020B0502040204020203" pitchFamily="34" charset="0"/>
                <a:cs typeface="Segoe UI" panose="020B0502040204020203" pitchFamily="34" charset="0"/>
              </a:rPr>
              <a:t>MEMBERS</a:t>
            </a:r>
            <a:endParaRPr sz="3000" dirty="0">
              <a:latin typeface="Segoe UI" panose="020B0502040204020203" pitchFamily="34" charset="0"/>
              <a:ea typeface="Segoe UI" panose="020B0502040204020203" pitchFamily="34" charset="0"/>
              <a:cs typeface="Segoe UI" panose="020B0502040204020203" pitchFamily="34" charset="0"/>
            </a:endParaRPr>
          </a:p>
        </p:txBody>
      </p:sp>
      <p:sp>
        <p:nvSpPr>
          <p:cNvPr id="37" name="object 10"/>
          <p:cNvSpPr/>
          <p:nvPr/>
        </p:nvSpPr>
        <p:spPr>
          <a:xfrm>
            <a:off x="3850774" y="1916950"/>
            <a:ext cx="549192" cy="455769"/>
          </a:xfrm>
          <a:prstGeom prst="rect">
            <a:avLst/>
          </a:prstGeom>
          <a:blipFill>
            <a:blip r:embed="rId7"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8" name="object 11"/>
          <p:cNvSpPr/>
          <p:nvPr/>
        </p:nvSpPr>
        <p:spPr>
          <a:xfrm>
            <a:off x="5295403" y="1908100"/>
            <a:ext cx="535199" cy="425507"/>
          </a:xfrm>
          <a:prstGeom prst="rect">
            <a:avLst/>
          </a:prstGeom>
          <a:blipFill>
            <a:blip r:embed="rId8"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9" name="object 12"/>
          <p:cNvSpPr/>
          <p:nvPr/>
        </p:nvSpPr>
        <p:spPr>
          <a:xfrm>
            <a:off x="6771132" y="1857172"/>
            <a:ext cx="458999" cy="452299"/>
          </a:xfrm>
          <a:prstGeom prst="rect">
            <a:avLst/>
          </a:prstGeom>
          <a:blipFill>
            <a:blip r:embed="rId9"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0" name="object 13"/>
          <p:cNvSpPr/>
          <p:nvPr/>
        </p:nvSpPr>
        <p:spPr>
          <a:xfrm>
            <a:off x="8214386" y="1853691"/>
            <a:ext cx="447750" cy="447750"/>
          </a:xfrm>
          <a:prstGeom prst="rect">
            <a:avLst/>
          </a:prstGeom>
          <a:blipFill>
            <a:blip r:embed="rId10" cstate="print"/>
            <a:stretch>
              <a:fillRect/>
            </a:stretch>
          </a:blipFill>
        </p:spPr>
        <p:txBody>
          <a:bodyPr wrap="square" lIns="0" tIns="0" rIns="0" bIns="0" rtlCol="0"/>
          <a:lstStyle/>
          <a:p>
            <a:endParaRPr sz="135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1" name="object 14"/>
          <p:cNvGraphicFramePr>
            <a:graphicFrameLocks noGrp="1"/>
          </p:cNvGraphicFramePr>
          <p:nvPr/>
        </p:nvGraphicFramePr>
        <p:xfrm>
          <a:off x="3498431" y="1750472"/>
          <a:ext cx="5519230" cy="1479709"/>
        </p:xfrm>
        <a:graphic>
          <a:graphicData uri="http://schemas.openxmlformats.org/drawingml/2006/table">
            <a:tbl>
              <a:tblPr firstRow="1" bandRow="1">
                <a:tableStyleId>{2D5ABB26-0587-4C30-8999-92F81FD0307C}</a:tableStyleId>
              </a:tblPr>
              <a:tblGrid>
                <a:gridCol w="1317962">
                  <a:extLst>
                    <a:ext uri="{9D8B030D-6E8A-4147-A177-3AD203B41FA5}">
                      <a16:colId xmlns:a16="http://schemas.microsoft.com/office/drawing/2014/main" val="20000"/>
                    </a:ext>
                  </a:extLst>
                </a:gridCol>
                <a:gridCol w="1391845">
                  <a:extLst>
                    <a:ext uri="{9D8B030D-6E8A-4147-A177-3AD203B41FA5}">
                      <a16:colId xmlns:a16="http://schemas.microsoft.com/office/drawing/2014/main" val="20001"/>
                    </a:ext>
                  </a:extLst>
                </a:gridCol>
                <a:gridCol w="1541198">
                  <a:extLst>
                    <a:ext uri="{9D8B030D-6E8A-4147-A177-3AD203B41FA5}">
                      <a16:colId xmlns:a16="http://schemas.microsoft.com/office/drawing/2014/main" val="20002"/>
                    </a:ext>
                  </a:extLst>
                </a:gridCol>
                <a:gridCol w="1268225">
                  <a:extLst>
                    <a:ext uri="{9D8B030D-6E8A-4147-A177-3AD203B41FA5}">
                      <a16:colId xmlns:a16="http://schemas.microsoft.com/office/drawing/2014/main" val="20003"/>
                    </a:ext>
                  </a:extLst>
                </a:gridCol>
              </a:tblGrid>
              <a:tr h="557233">
                <a:tc>
                  <a:txBody>
                    <a:bodyPr/>
                    <a:lstStyle/>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spcBef>
                          <a:spcPts val="20"/>
                        </a:spcBef>
                      </a:pPr>
                      <a:endParaRPr sz="600" dirty="0">
                        <a:latin typeface="Times New Roman"/>
                        <a:cs typeface="Times New Roman"/>
                      </a:endParaRPr>
                    </a:p>
                  </a:txBody>
                  <a:tcPr marL="0" marR="0" marT="0" marB="0">
                    <a:solidFill>
                      <a:srgbClr val="E5E8EC"/>
                    </a:solidFill>
                  </a:tcPr>
                </a:tc>
                <a:tc>
                  <a:txBody>
                    <a:bodyPr/>
                    <a:lstStyle/>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spcBef>
                          <a:spcPts val="20"/>
                        </a:spcBef>
                      </a:pPr>
                      <a:endParaRPr sz="600" dirty="0">
                        <a:latin typeface="Times New Roman"/>
                        <a:cs typeface="Times New Roman"/>
                      </a:endParaRPr>
                    </a:p>
                  </a:txBody>
                  <a:tcPr marL="0" marR="0" marT="0" marB="0">
                    <a:solidFill>
                      <a:srgbClr val="E5E8EC"/>
                    </a:solidFill>
                  </a:tcPr>
                </a:tc>
                <a:tc>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20"/>
                        </a:spcBef>
                      </a:pPr>
                      <a:endParaRPr sz="600">
                        <a:latin typeface="Times New Roman"/>
                        <a:cs typeface="Times New Roman"/>
                      </a:endParaRPr>
                    </a:p>
                  </a:txBody>
                  <a:tcPr marL="0" marR="0" marT="0" marB="0">
                    <a:solidFill>
                      <a:srgbClr val="E5E8EC"/>
                    </a:solidFill>
                  </a:tcPr>
                </a:tc>
                <a:tc>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20"/>
                        </a:spcBef>
                      </a:pPr>
                      <a:endParaRPr sz="600">
                        <a:latin typeface="Times New Roman"/>
                        <a:cs typeface="Times New Roman"/>
                      </a:endParaRPr>
                    </a:p>
                  </a:txBody>
                  <a:tcPr marL="0" marR="0" marT="0" marB="0">
                    <a:solidFill>
                      <a:srgbClr val="E5E8EC"/>
                    </a:solidFill>
                  </a:tcPr>
                </a:tc>
                <a:extLst>
                  <a:ext uri="{0D108BD9-81ED-4DB2-BD59-A6C34878D82A}">
                    <a16:rowId xmlns:a16="http://schemas.microsoft.com/office/drawing/2014/main" val="10000"/>
                  </a:ext>
                </a:extLst>
              </a:tr>
              <a:tr h="588169">
                <a:tc>
                  <a:txBody>
                    <a:bodyPr/>
                    <a:lstStyle/>
                    <a:p>
                      <a:pPr marR="140970" algn="ctr">
                        <a:lnSpc>
                          <a:spcPct val="100000"/>
                        </a:lnSpc>
                        <a:spcBef>
                          <a:spcPts val="175"/>
                        </a:spcBef>
                      </a:pPr>
                      <a:r>
                        <a:rPr lang="en-US" sz="3800" b="1" dirty="0">
                          <a:solidFill>
                            <a:srgbClr val="939598"/>
                          </a:solidFill>
                          <a:latin typeface="Segoe UI" panose="020B0502040204020203" pitchFamily="34" charset="0"/>
                          <a:ea typeface="Segoe UI" panose="020B0502040204020203" pitchFamily="34" charset="0"/>
                          <a:cs typeface="Segoe UI" panose="020B0502040204020203" pitchFamily="34" charset="0"/>
                        </a:rPr>
                        <a:t>193</a:t>
                      </a:r>
                      <a:endParaRPr sz="3800" dirty="0">
                        <a:latin typeface="Segoe UI" panose="020B0502040204020203" pitchFamily="34" charset="0"/>
                        <a:ea typeface="Segoe UI" panose="020B0502040204020203" pitchFamily="34" charset="0"/>
                        <a:cs typeface="Segoe UI" panose="020B0502040204020203" pitchFamily="34" charset="0"/>
                      </a:endParaRPr>
                    </a:p>
                  </a:txBody>
                  <a:tcPr marL="0" marR="0" marT="16669" marB="0">
                    <a:solidFill>
                      <a:srgbClr val="E5E8EC"/>
                    </a:solidFill>
                  </a:tcPr>
                </a:tc>
                <a:tc>
                  <a:txBody>
                    <a:bodyPr/>
                    <a:lstStyle/>
                    <a:p>
                      <a:pPr marR="207010" algn="r">
                        <a:lnSpc>
                          <a:spcPct val="100000"/>
                        </a:lnSpc>
                        <a:spcBef>
                          <a:spcPts val="175"/>
                        </a:spcBef>
                      </a:pPr>
                      <a:r>
                        <a:rPr lang="fr-CH" sz="3800" b="1" dirty="0">
                          <a:solidFill>
                            <a:srgbClr val="939598"/>
                          </a:solidFill>
                          <a:latin typeface="Segoe UI" panose="020B0502040204020203" pitchFamily="34" charset="0"/>
                          <a:ea typeface="Segoe UI" panose="020B0502040204020203" pitchFamily="34" charset="0"/>
                          <a:cs typeface="Segoe UI" panose="020B0502040204020203" pitchFamily="34" charset="0"/>
                        </a:rPr>
                        <a:t>55</a:t>
                      </a:r>
                      <a:r>
                        <a:rPr sz="3800" b="1" dirty="0">
                          <a:solidFill>
                            <a:srgbClr val="939598"/>
                          </a:solidFill>
                          <a:latin typeface="Segoe UI" panose="020B0502040204020203" pitchFamily="34" charset="0"/>
                          <a:ea typeface="Segoe UI" panose="020B0502040204020203" pitchFamily="34" charset="0"/>
                          <a:cs typeface="Segoe UI" panose="020B0502040204020203" pitchFamily="34" charset="0"/>
                        </a:rPr>
                        <a:t>0</a:t>
                      </a:r>
                      <a:endParaRPr sz="3800" dirty="0">
                        <a:latin typeface="Segoe UI" panose="020B0502040204020203" pitchFamily="34" charset="0"/>
                        <a:ea typeface="Segoe UI" panose="020B0502040204020203" pitchFamily="34" charset="0"/>
                        <a:cs typeface="Segoe UI" panose="020B0502040204020203" pitchFamily="34" charset="0"/>
                      </a:endParaRPr>
                    </a:p>
                  </a:txBody>
                  <a:tcPr marL="0" marR="0" marT="16669" marB="0">
                    <a:solidFill>
                      <a:srgbClr val="E5E8EC"/>
                    </a:solidFill>
                  </a:tcPr>
                </a:tc>
                <a:tc>
                  <a:txBody>
                    <a:bodyPr/>
                    <a:lstStyle/>
                    <a:p>
                      <a:pPr algn="ctr">
                        <a:lnSpc>
                          <a:spcPct val="100000"/>
                        </a:lnSpc>
                        <a:spcBef>
                          <a:spcPts val="175"/>
                        </a:spcBef>
                      </a:pPr>
                      <a:r>
                        <a:rPr lang="en-US" sz="3800" b="1" dirty="0">
                          <a:solidFill>
                            <a:srgbClr val="939598"/>
                          </a:solidFill>
                          <a:latin typeface="Segoe UI" panose="020B0502040204020203" pitchFamily="34" charset="0"/>
                          <a:ea typeface="Segoe UI" panose="020B0502040204020203" pitchFamily="34" charset="0"/>
                          <a:cs typeface="Segoe UI" panose="020B0502040204020203" pitchFamily="34" charset="0"/>
                        </a:rPr>
                        <a:t>140</a:t>
                      </a:r>
                      <a:endParaRPr sz="3800" dirty="0">
                        <a:latin typeface="Segoe UI" panose="020B0502040204020203" pitchFamily="34" charset="0"/>
                        <a:ea typeface="Segoe UI" panose="020B0502040204020203" pitchFamily="34" charset="0"/>
                        <a:cs typeface="Segoe UI" panose="020B0502040204020203" pitchFamily="34" charset="0"/>
                      </a:endParaRPr>
                    </a:p>
                  </a:txBody>
                  <a:tcPr marL="0" marR="0" marT="16669" marB="0">
                    <a:solidFill>
                      <a:srgbClr val="E5E8EC"/>
                    </a:solidFill>
                  </a:tcPr>
                </a:tc>
                <a:tc>
                  <a:txBody>
                    <a:bodyPr/>
                    <a:lstStyle/>
                    <a:p>
                      <a:pPr marL="81915" algn="ctr">
                        <a:lnSpc>
                          <a:spcPct val="100000"/>
                        </a:lnSpc>
                        <a:spcBef>
                          <a:spcPts val="175"/>
                        </a:spcBef>
                      </a:pPr>
                      <a:r>
                        <a:rPr lang="en-US" sz="3800" b="1" dirty="0">
                          <a:solidFill>
                            <a:srgbClr val="939598"/>
                          </a:solidFill>
                          <a:latin typeface="Segoe UI" panose="020B0502040204020203" pitchFamily="34" charset="0"/>
                          <a:ea typeface="Segoe UI" panose="020B0502040204020203" pitchFamily="34" charset="0"/>
                          <a:cs typeface="Segoe UI" panose="020B0502040204020203" pitchFamily="34" charset="0"/>
                        </a:rPr>
                        <a:t>170</a:t>
                      </a:r>
                      <a:endParaRPr sz="3800" dirty="0">
                        <a:latin typeface="Segoe UI" panose="020B0502040204020203" pitchFamily="34" charset="0"/>
                        <a:ea typeface="Segoe UI" panose="020B0502040204020203" pitchFamily="34" charset="0"/>
                        <a:cs typeface="Segoe UI" panose="020B0502040204020203" pitchFamily="34" charset="0"/>
                      </a:endParaRPr>
                    </a:p>
                  </a:txBody>
                  <a:tcPr marL="0" marR="0" marT="16669" marB="0">
                    <a:solidFill>
                      <a:srgbClr val="E5E8EC"/>
                    </a:solidFill>
                  </a:tcPr>
                </a:tc>
                <a:extLst>
                  <a:ext uri="{0D108BD9-81ED-4DB2-BD59-A6C34878D82A}">
                    <a16:rowId xmlns:a16="http://schemas.microsoft.com/office/drawing/2014/main" val="10001"/>
                  </a:ext>
                </a:extLst>
              </a:tr>
              <a:tr h="197364">
                <a:tc>
                  <a:txBody>
                    <a:bodyPr/>
                    <a:lstStyle/>
                    <a:p>
                      <a:pPr marR="140970" algn="ctr">
                        <a:lnSpc>
                          <a:spcPts val="1210"/>
                        </a:lnSpc>
                      </a:pPr>
                      <a:r>
                        <a:rPr sz="1100" b="1" dirty="0">
                          <a:solidFill>
                            <a:srgbClr val="15A0DB"/>
                          </a:solidFill>
                          <a:latin typeface="Segoe UI" panose="020B0502040204020203" pitchFamily="34" charset="0"/>
                          <a:ea typeface="Segoe UI" panose="020B0502040204020203" pitchFamily="34" charset="0"/>
                          <a:cs typeface="Segoe UI" panose="020B0502040204020203" pitchFamily="34" charset="0"/>
                        </a:rPr>
                        <a:t>MEMBER</a:t>
                      </a:r>
                      <a:r>
                        <a:rPr sz="1100" b="1" spc="-90" dirty="0">
                          <a:solidFill>
                            <a:srgbClr val="15A0DB"/>
                          </a:solidFill>
                          <a:latin typeface="Segoe UI" panose="020B0502040204020203" pitchFamily="34" charset="0"/>
                          <a:ea typeface="Segoe UI" panose="020B0502040204020203" pitchFamily="34" charset="0"/>
                          <a:cs typeface="Segoe UI" panose="020B0502040204020203" pitchFamily="34" charset="0"/>
                        </a:rPr>
                        <a:t> </a:t>
                      </a:r>
                      <a:r>
                        <a:rPr sz="1100" b="1" spc="-45" dirty="0">
                          <a:solidFill>
                            <a:srgbClr val="15A0DB"/>
                          </a:solidFill>
                          <a:latin typeface="Segoe UI" panose="020B0502040204020203" pitchFamily="34" charset="0"/>
                          <a:ea typeface="Segoe UI" panose="020B0502040204020203" pitchFamily="34" charset="0"/>
                          <a:cs typeface="Segoe UI" panose="020B0502040204020203" pitchFamily="34" charset="0"/>
                        </a:rPr>
                        <a:t>STATES</a:t>
                      </a:r>
                      <a:endParaRPr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tc>
                  <a:txBody>
                    <a:bodyPr/>
                    <a:lstStyle/>
                    <a:p>
                      <a:pPr marR="196215" algn="r">
                        <a:lnSpc>
                          <a:spcPts val="1210"/>
                        </a:lnSpc>
                      </a:pPr>
                      <a:r>
                        <a:rPr sz="1100" b="1" spc="-25" dirty="0">
                          <a:solidFill>
                            <a:srgbClr val="15A0DB"/>
                          </a:solidFill>
                          <a:latin typeface="Segoe UI" panose="020B0502040204020203" pitchFamily="34" charset="0"/>
                          <a:ea typeface="Segoe UI" panose="020B0502040204020203" pitchFamily="34" charset="0"/>
                          <a:cs typeface="Segoe UI" panose="020B0502040204020203" pitchFamily="34" charset="0"/>
                        </a:rPr>
                        <a:t>SECTOR</a:t>
                      </a:r>
                      <a:r>
                        <a:rPr sz="1100" b="1" spc="-90" dirty="0">
                          <a:solidFill>
                            <a:srgbClr val="15A0DB"/>
                          </a:solidFill>
                          <a:latin typeface="Segoe UI" panose="020B0502040204020203" pitchFamily="34" charset="0"/>
                          <a:ea typeface="Segoe UI" panose="020B0502040204020203" pitchFamily="34" charset="0"/>
                          <a:cs typeface="Segoe UI" panose="020B0502040204020203" pitchFamily="34" charset="0"/>
                        </a:rPr>
                        <a:t> </a:t>
                      </a:r>
                      <a:r>
                        <a:rPr sz="1100" b="1" dirty="0">
                          <a:solidFill>
                            <a:srgbClr val="15A0DB"/>
                          </a:solidFill>
                          <a:latin typeface="Segoe UI" panose="020B0502040204020203" pitchFamily="34" charset="0"/>
                          <a:ea typeface="Segoe UI" panose="020B0502040204020203" pitchFamily="34" charset="0"/>
                          <a:cs typeface="Segoe UI" panose="020B0502040204020203" pitchFamily="34" charset="0"/>
                        </a:rPr>
                        <a:t>MEMBERS</a:t>
                      </a:r>
                      <a:endParaRPr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tc>
                  <a:txBody>
                    <a:bodyPr/>
                    <a:lstStyle/>
                    <a:p>
                      <a:pPr algn="ctr">
                        <a:lnSpc>
                          <a:spcPts val="1210"/>
                        </a:lnSpc>
                      </a:pPr>
                      <a:r>
                        <a:rPr sz="1100" b="1" spc="-10" dirty="0">
                          <a:solidFill>
                            <a:srgbClr val="15A0DB"/>
                          </a:solidFill>
                          <a:latin typeface="Segoe UI" panose="020B0502040204020203" pitchFamily="34" charset="0"/>
                          <a:ea typeface="Segoe UI" panose="020B0502040204020203" pitchFamily="34" charset="0"/>
                          <a:cs typeface="Segoe UI" panose="020B0502040204020203" pitchFamily="34" charset="0"/>
                        </a:rPr>
                        <a:t>ACADEMIA</a:t>
                      </a:r>
                      <a:r>
                        <a:rPr sz="1100" b="1" spc="-90" dirty="0">
                          <a:solidFill>
                            <a:srgbClr val="15A0DB"/>
                          </a:solidFill>
                          <a:latin typeface="Segoe UI" panose="020B0502040204020203" pitchFamily="34" charset="0"/>
                          <a:ea typeface="Segoe UI" panose="020B0502040204020203" pitchFamily="34" charset="0"/>
                          <a:cs typeface="Segoe UI" panose="020B0502040204020203" pitchFamily="34" charset="0"/>
                        </a:rPr>
                        <a:t> </a:t>
                      </a:r>
                      <a:r>
                        <a:rPr sz="1100" b="1" dirty="0">
                          <a:solidFill>
                            <a:srgbClr val="15A0DB"/>
                          </a:solidFill>
                          <a:latin typeface="Segoe UI" panose="020B0502040204020203" pitchFamily="34" charset="0"/>
                          <a:ea typeface="Segoe UI" panose="020B0502040204020203" pitchFamily="34" charset="0"/>
                          <a:cs typeface="Segoe UI" panose="020B0502040204020203" pitchFamily="34" charset="0"/>
                        </a:rPr>
                        <a:t>MEMBERS</a:t>
                      </a:r>
                      <a:endParaRPr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tc>
                  <a:txBody>
                    <a:bodyPr/>
                    <a:lstStyle/>
                    <a:p>
                      <a:pPr marL="81915" algn="ctr">
                        <a:lnSpc>
                          <a:spcPts val="1210"/>
                        </a:lnSpc>
                      </a:pPr>
                      <a:r>
                        <a:rPr sz="1100" b="1" spc="-20" dirty="0">
                          <a:solidFill>
                            <a:srgbClr val="15A0DB"/>
                          </a:solidFill>
                          <a:latin typeface="Segoe UI" panose="020B0502040204020203" pitchFamily="34" charset="0"/>
                          <a:ea typeface="Segoe UI" panose="020B0502040204020203" pitchFamily="34" charset="0"/>
                          <a:cs typeface="Segoe UI" panose="020B0502040204020203" pitchFamily="34" charset="0"/>
                        </a:rPr>
                        <a:t>ASSOCIATES</a:t>
                      </a:r>
                      <a:endParaRPr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solidFill>
                      <a:srgbClr val="E5E8EC"/>
                    </a:solidFill>
                  </a:tcPr>
                </a:tc>
                <a:extLst>
                  <a:ext uri="{0D108BD9-81ED-4DB2-BD59-A6C34878D82A}">
                    <a16:rowId xmlns:a16="http://schemas.microsoft.com/office/drawing/2014/main" val="10002"/>
                  </a:ext>
                </a:extLst>
              </a:tr>
            </a:tbl>
          </a:graphicData>
        </a:graphic>
      </p:graphicFrame>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03764" y="1750471"/>
            <a:ext cx="626366" cy="617222"/>
          </a:xfrm>
          <a:prstGeom prst="rect">
            <a:avLst/>
          </a:prstGeom>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50345" y="1735612"/>
            <a:ext cx="646940" cy="646940"/>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87277" y="1801909"/>
            <a:ext cx="646940" cy="514351"/>
          </a:xfrm>
          <a:prstGeom prst="rect">
            <a:avLst/>
          </a:prstGeom>
        </p:spPr>
      </p:pic>
      <p:pic>
        <p:nvPicPr>
          <p:cNvPr id="45" name="Picture 4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53026" y="1801909"/>
            <a:ext cx="646940" cy="514351"/>
          </a:xfrm>
          <a:prstGeom prst="rect">
            <a:avLst/>
          </a:prstGeom>
        </p:spPr>
      </p:pic>
      <p:sp>
        <p:nvSpPr>
          <p:cNvPr id="46" name="Title 1"/>
          <p:cNvSpPr txBox="1">
            <a:spLocks/>
          </p:cNvSpPr>
          <p:nvPr/>
        </p:nvSpPr>
        <p:spPr>
          <a:xfrm>
            <a:off x="692910" y="514477"/>
            <a:ext cx="8229600" cy="608091"/>
          </a:xfrm>
          <a:prstGeom prst="rect">
            <a:avLst/>
          </a:prstGeom>
        </p:spPr>
        <p:txBody>
          <a:bodyP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GB" sz="3600" dirty="0">
                <a:solidFill>
                  <a:srgbClr val="000099"/>
                </a:solidFill>
                <a:latin typeface="Trebuchet MS" panose="020B0603020202020204" pitchFamily="34" charset="0"/>
              </a:rPr>
              <a:t>Overview of ITU</a:t>
            </a:r>
            <a:endParaRPr lang="en-US" sz="3600" dirty="0">
              <a:solidFill>
                <a:srgbClr val="000099"/>
              </a:solidFill>
              <a:latin typeface="Trebuchet MS" panose="020B0603020202020204" pitchFamily="34" charset="0"/>
              <a:ea typeface="Segoe UI" panose="020B0502040204020203" pitchFamily="34" charset="0"/>
              <a:cs typeface="Segoe UI" panose="020B0502040204020203" pitchFamily="34" charset="0"/>
            </a:endParaRPr>
          </a:p>
        </p:txBody>
      </p:sp>
      <p:sp>
        <p:nvSpPr>
          <p:cNvPr id="48" name="Slide Number Placeholder 47"/>
          <p:cNvSpPr>
            <a:spLocks noGrp="1"/>
          </p:cNvSpPr>
          <p:nvPr>
            <p:ph type="sldNum" sz="quarter" idx="12"/>
          </p:nvPr>
        </p:nvSpPr>
        <p:spPr/>
        <p:txBody>
          <a:bodyPr/>
          <a:lstStyle/>
          <a:p>
            <a:fld id="{9A909331-9EF4-4A89-80E9-0025B98C082D}" type="slidenum">
              <a:rPr lang="en-US" smtClean="0"/>
              <a:t>6</a:t>
            </a:fld>
            <a:endParaRPr lang="en-US"/>
          </a:p>
        </p:txBody>
      </p:sp>
    </p:spTree>
    <p:extLst>
      <p:ext uri="{BB962C8B-B14F-4D97-AF65-F5344CB8AC3E}">
        <p14:creationId xmlns:p14="http://schemas.microsoft.com/office/powerpoint/2010/main" val="72573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3"/>
          <p:cNvSpPr txBox="1">
            <a:spLocks noChangeArrowheads="1"/>
          </p:cNvSpPr>
          <p:nvPr/>
        </p:nvSpPr>
        <p:spPr bwMode="auto">
          <a:xfrm>
            <a:off x="5260248" y="1951471"/>
            <a:ext cx="3864703"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25000"/>
              </a:spcBef>
              <a:spcAft>
                <a:spcPct val="25000"/>
              </a:spcAft>
              <a:buClr>
                <a:schemeClr val="bg1"/>
              </a:buClr>
            </a:pP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Develop international standards </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to protect the environment </a:t>
            </a:r>
          </a:p>
          <a:p>
            <a:pPr>
              <a:spcBef>
                <a:spcPct val="25000"/>
              </a:spcBef>
              <a:spcAft>
                <a:spcPct val="25000"/>
              </a:spcAft>
              <a:buClr>
                <a:schemeClr val="bg1"/>
              </a:buClr>
            </a:pP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Assist countries </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to develop policies and implement ITU-T standards to tackle e-waste and &amp; achieve a circular economy</a:t>
            </a:r>
          </a:p>
          <a:p>
            <a:pPr>
              <a:spcBef>
                <a:spcPct val="25000"/>
              </a:spcBef>
              <a:spcAft>
                <a:spcPct val="25000"/>
              </a:spcAft>
              <a:buClr>
                <a:schemeClr val="bg1"/>
              </a:buClr>
            </a:pP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Help companies </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becoming more sustainable and socially responsible</a:t>
            </a:r>
          </a:p>
          <a:p>
            <a:pPr>
              <a:spcBef>
                <a:spcPct val="25000"/>
              </a:spcBef>
              <a:spcAft>
                <a:spcPct val="25000"/>
              </a:spcAft>
              <a:buClr>
                <a:schemeClr val="bg1"/>
              </a:buClr>
            </a:pP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Research and development </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on areas which include e-waste, circular economy and smart sustainable cities</a:t>
            </a:r>
          </a:p>
          <a:p>
            <a:pPr>
              <a:spcBef>
                <a:spcPct val="25000"/>
              </a:spcBef>
              <a:spcAft>
                <a:spcPct val="25000"/>
              </a:spcAft>
              <a:buClr>
                <a:schemeClr val="bg1"/>
              </a:buClr>
            </a:pP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Raise </a:t>
            </a:r>
            <a:r>
              <a:rPr lang="en-US" altLang="en-US" sz="1350" b="1" dirty="0">
                <a:solidFill>
                  <a:srgbClr val="000099"/>
                </a:solidFill>
                <a:latin typeface="Segoe UI" panose="020B0502040204020203" pitchFamily="34" charset="0"/>
                <a:ea typeface="Segoe UI" panose="020B0502040204020203" pitchFamily="34" charset="0"/>
                <a:cs typeface="Segoe UI" panose="020B0502040204020203" pitchFamily="34" charset="0"/>
              </a:rPr>
              <a:t>awareness</a:t>
            </a:r>
            <a:r>
              <a:rPr lang="en-US" altLang="en-US" sz="1350" dirty="0">
                <a:solidFill>
                  <a:srgbClr val="000099"/>
                </a:solidFill>
                <a:latin typeface="Segoe UI" panose="020B0502040204020203" pitchFamily="34" charset="0"/>
                <a:ea typeface="Segoe UI" panose="020B0502040204020203" pitchFamily="34" charset="0"/>
                <a:cs typeface="Segoe UI" panose="020B0502040204020203" pitchFamily="34" charset="0"/>
              </a:rPr>
              <a:t> on role of ICT in tackling environmental challenges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59" y="1472980"/>
            <a:ext cx="4207301" cy="27335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9" name="Rectangle 3"/>
          <p:cNvSpPr txBox="1">
            <a:spLocks noChangeArrowheads="1"/>
          </p:cNvSpPr>
          <p:nvPr/>
        </p:nvSpPr>
        <p:spPr bwMode="auto">
          <a:xfrm>
            <a:off x="1558677" y="1600403"/>
            <a:ext cx="332966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25000"/>
              </a:spcBef>
              <a:spcAft>
                <a:spcPct val="25000"/>
              </a:spcAft>
              <a:buFont typeface="Wingdings" panose="05000000000000000000" pitchFamily="2" charset="2"/>
              <a:buNone/>
              <a:defRPr/>
            </a:pPr>
            <a:r>
              <a:rPr lang="en-US" altLang="en-US" sz="1500" b="1" dirty="0">
                <a:solidFill>
                  <a:schemeClr val="bg1"/>
                </a:solidFill>
                <a:latin typeface="+mn-lt"/>
                <a:cs typeface="Arial" pitchFamily="34" charset="0"/>
              </a:rPr>
              <a:t>Using ICTs to protect the environment</a:t>
            </a:r>
          </a:p>
        </p:txBody>
      </p:sp>
      <p:sp>
        <p:nvSpPr>
          <p:cNvPr id="2" name="Rectangle 1"/>
          <p:cNvSpPr/>
          <p:nvPr/>
        </p:nvSpPr>
        <p:spPr>
          <a:xfrm>
            <a:off x="648854" y="159141"/>
            <a:ext cx="8876146" cy="1200329"/>
          </a:xfrm>
          <a:prstGeom prst="rect">
            <a:avLst/>
          </a:prstGeom>
        </p:spPr>
        <p:txBody>
          <a:bodyPr wrap="square">
            <a:spAutoFit/>
          </a:bodyPr>
          <a:lstStyle/>
          <a:p>
            <a:pPr algn="just"/>
            <a:r>
              <a:rPr lang="en-GB"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rPr>
              <a:t>ITU programme on tackling e-waste &amp; </a:t>
            </a:r>
            <a:br>
              <a:rPr lang="en-GB"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rPr>
            </a:br>
            <a:r>
              <a:rPr lang="en-GB"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rPr>
              <a:t>achieving a circular economy</a:t>
            </a:r>
          </a:p>
        </p:txBody>
      </p:sp>
      <p:pic>
        <p:nvPicPr>
          <p:cNvPr id="6" name="Picture 4" descr="SDGs Icon Goal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151" y="5012210"/>
            <a:ext cx="799219" cy="799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DGs Icon Goal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4901" y="5012210"/>
            <a:ext cx="799013" cy="7990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DGs Icon Goal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2204" y="5017026"/>
            <a:ext cx="799013" cy="7990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DGs Icon Goal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8567" y="5012210"/>
            <a:ext cx="799013" cy="7990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DGs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375" y="5017025"/>
            <a:ext cx="824426" cy="7941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l="58657" t="10867" r="3668" b="23379"/>
          <a:stretch/>
        </p:blipFill>
        <p:spPr>
          <a:xfrm>
            <a:off x="5541639" y="4954892"/>
            <a:ext cx="727544" cy="896972"/>
          </a:xfrm>
          <a:prstGeom prst="rect">
            <a:avLst/>
          </a:prstGeom>
          <a:ln>
            <a:noFill/>
          </a:ln>
          <a:effectLst>
            <a:softEdge rad="112500"/>
          </a:effectLst>
        </p:spPr>
      </p:pic>
    </p:spTree>
    <p:extLst>
      <p:ext uri="{BB962C8B-B14F-4D97-AF65-F5344CB8AC3E}">
        <p14:creationId xmlns:p14="http://schemas.microsoft.com/office/powerpoint/2010/main" val="121528921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316937" y="1301493"/>
            <a:ext cx="837450" cy="837450"/>
          </a:xfrm>
          <a:prstGeom prst="rect">
            <a:avLst/>
          </a:prstGeom>
        </p:spPr>
      </p:pic>
      <p:pic>
        <p:nvPicPr>
          <p:cNvPr id="16" name="Picture 15"/>
          <p:cNvPicPr>
            <a:picLocks noChangeAspect="1"/>
          </p:cNvPicPr>
          <p:nvPr/>
        </p:nvPicPr>
        <p:blipFill>
          <a:blip r:embed="rId4"/>
          <a:stretch>
            <a:fillRect/>
          </a:stretch>
        </p:blipFill>
        <p:spPr>
          <a:xfrm rot="10800000">
            <a:off x="589023" y="3828690"/>
            <a:ext cx="2262344" cy="1250041"/>
          </a:xfrm>
          <a:prstGeom prst="rect">
            <a:avLst/>
          </a:prstGeom>
        </p:spPr>
      </p:pic>
      <p:sp>
        <p:nvSpPr>
          <p:cNvPr id="3" name="TextBox 2"/>
          <p:cNvSpPr txBox="1"/>
          <p:nvPr/>
        </p:nvSpPr>
        <p:spPr>
          <a:xfrm>
            <a:off x="381000" y="-47321"/>
            <a:ext cx="8986982" cy="1200329"/>
          </a:xfrm>
          <a:prstGeom prst="rect">
            <a:avLst/>
          </a:prstGeom>
          <a:noFill/>
        </p:spPr>
        <p:txBody>
          <a:bodyPr wrap="square" rtlCol="0">
            <a:spAutoFit/>
          </a:bodyPr>
          <a:lstStyle/>
          <a:p>
            <a:pPr algn="just"/>
            <a:r>
              <a:rPr lang="en-GB"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rPr>
              <a:t>ITU-T Study Group 5: Environment, Climate Change and Circular Economy</a:t>
            </a:r>
            <a:endParaRPr lang="es-ES_tradnl" sz="3600" b="1" dirty="0">
              <a:solidFill>
                <a:srgbClr val="000099"/>
              </a:solidFill>
              <a:latin typeface="Trebuchet MS" panose="020B0603020202020204" pitchFamily="34" charset="0"/>
              <a:ea typeface="Segoe UI" panose="020B0502040204020203" pitchFamily="34" charset="0"/>
              <a:cs typeface="Segoe UI" panose="020B0502040204020203" pitchFamily="34" charset="0"/>
            </a:endParaRPr>
          </a:p>
        </p:txBody>
      </p:sp>
      <p:graphicFrame>
        <p:nvGraphicFramePr>
          <p:cNvPr id="2" name="Diagram 1"/>
          <p:cNvGraphicFramePr/>
          <p:nvPr/>
        </p:nvGraphicFramePr>
        <p:xfrm>
          <a:off x="2912707" y="2514456"/>
          <a:ext cx="4405172" cy="2400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extBox 17"/>
          <p:cNvSpPr txBox="1"/>
          <p:nvPr/>
        </p:nvSpPr>
        <p:spPr>
          <a:xfrm>
            <a:off x="3939363" y="1910993"/>
            <a:ext cx="2610479" cy="334707"/>
          </a:xfrm>
          <a:prstGeom prst="rect">
            <a:avLst/>
          </a:prstGeom>
          <a:noFill/>
        </p:spPr>
        <p:txBody>
          <a:bodyPr wrap="square" rtlCol="0">
            <a:spAutoFit/>
          </a:bodyPr>
          <a:lstStyle/>
          <a:p>
            <a:pPr algn="ctr"/>
            <a:r>
              <a:rPr lang="es-ES_tradnl" sz="1575" b="1" dirty="0">
                <a:solidFill>
                  <a:srgbClr val="000099"/>
                </a:solidFill>
                <a:latin typeface="Segoe UI" panose="020B0502040204020203" pitchFamily="34" charset="0"/>
                <a:ea typeface="Segoe UI" panose="020B0502040204020203" pitchFamily="34" charset="0"/>
                <a:cs typeface="Segoe UI" panose="020B0502040204020203" pitchFamily="34" charset="0"/>
              </a:rPr>
              <a:t>Lead </a:t>
            </a:r>
            <a:r>
              <a:rPr lang="es-ES_tradnl" sz="1575" b="1" dirty="0" err="1">
                <a:solidFill>
                  <a:srgbClr val="000099"/>
                </a:solidFill>
                <a:latin typeface="Segoe UI" panose="020B0502040204020203" pitchFamily="34" charset="0"/>
                <a:ea typeface="Segoe UI" panose="020B0502040204020203" pitchFamily="34" charset="0"/>
                <a:cs typeface="Segoe UI" panose="020B0502040204020203" pitchFamily="34" charset="0"/>
              </a:rPr>
              <a:t>Study</a:t>
            </a:r>
            <a:r>
              <a:rPr lang="es-ES_tradnl" sz="1575" b="1" dirty="0">
                <a:solidFill>
                  <a:srgbClr val="000099"/>
                </a:solidFill>
                <a:latin typeface="Segoe UI" panose="020B0502040204020203" pitchFamily="34" charset="0"/>
                <a:ea typeface="Segoe UI" panose="020B0502040204020203" pitchFamily="34" charset="0"/>
                <a:cs typeface="Segoe UI" panose="020B0502040204020203" pitchFamily="34" charset="0"/>
              </a:rPr>
              <a:t> Group for</a:t>
            </a:r>
          </a:p>
        </p:txBody>
      </p:sp>
      <p:sp>
        <p:nvSpPr>
          <p:cNvPr id="15" name="Rectangle 14"/>
          <p:cNvSpPr/>
          <p:nvPr/>
        </p:nvSpPr>
        <p:spPr>
          <a:xfrm>
            <a:off x="867285" y="3893753"/>
            <a:ext cx="1767163" cy="854080"/>
          </a:xfrm>
          <a:prstGeom prst="rect">
            <a:avLst/>
          </a:prstGeom>
        </p:spPr>
        <p:txBody>
          <a:bodyPr wrap="square">
            <a:spAutoFit/>
          </a:bodyPr>
          <a:lstStyle/>
          <a:p>
            <a:pPr algn="ctr"/>
            <a:r>
              <a:rPr lang="en-GB" sz="825" dirty="0">
                <a:solidFill>
                  <a:schemeClr val="bg1"/>
                </a:solidFill>
                <a:latin typeface="Segoe UI" panose="020B0502040204020203" pitchFamily="34" charset="0"/>
                <a:ea typeface="Segoe UI" panose="020B0502040204020203" pitchFamily="34" charset="0"/>
                <a:cs typeface="Segoe UI" panose="020B0502040204020203" pitchFamily="34" charset="0"/>
              </a:rPr>
              <a:t>Studies on how to use ICTs to help countries and the ICT sector to adapt to the effects of environmental challenges, including climate change, in line with the SDGs.</a:t>
            </a:r>
            <a:endParaRPr lang="es-ES_tradnl" sz="825"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4"/>
          <a:stretch>
            <a:fillRect/>
          </a:stretch>
        </p:blipFill>
        <p:spPr>
          <a:xfrm>
            <a:off x="568545" y="2473416"/>
            <a:ext cx="2212756" cy="1222641"/>
          </a:xfrm>
          <a:prstGeom prst="rect">
            <a:avLst/>
          </a:prstGeom>
        </p:spPr>
      </p:pic>
      <p:sp>
        <p:nvSpPr>
          <p:cNvPr id="14" name="Rectangle 13"/>
          <p:cNvSpPr/>
          <p:nvPr/>
        </p:nvSpPr>
        <p:spPr>
          <a:xfrm>
            <a:off x="947999" y="3022113"/>
            <a:ext cx="1599523" cy="600164"/>
          </a:xfrm>
          <a:prstGeom prst="rect">
            <a:avLst/>
          </a:prstGeom>
        </p:spPr>
        <p:txBody>
          <a:bodyPr wrap="square">
            <a:spAutoFit/>
          </a:bodyPr>
          <a:lstStyle/>
          <a:p>
            <a:pPr algn="ctr"/>
            <a:r>
              <a:rPr lang="en-GB" sz="825" dirty="0">
                <a:solidFill>
                  <a:schemeClr val="bg1"/>
                </a:solidFill>
                <a:latin typeface="Segoe UI" panose="020B0502040204020203" pitchFamily="34" charset="0"/>
                <a:ea typeface="Segoe UI" panose="020B0502040204020203" pitchFamily="34" charset="0"/>
                <a:cs typeface="Segoe UI" panose="020B0502040204020203" pitchFamily="34" charset="0"/>
              </a:rPr>
              <a:t>Studying ICT environmental aspects of electromagnetic phenomena and climate change.</a:t>
            </a:r>
            <a:endParaRPr lang="es-ES_tradnl" sz="825"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931945" y="1782985"/>
            <a:ext cx="1415764" cy="461665"/>
          </a:xfrm>
          <a:prstGeom prst="rect">
            <a:avLst/>
          </a:prstGeom>
          <a:noFill/>
        </p:spPr>
        <p:txBody>
          <a:bodyPr wrap="square" rtlCol="0">
            <a:spAutoFit/>
          </a:bodyPr>
          <a:lstStyle/>
          <a:p>
            <a:pPr algn="ctr"/>
            <a:r>
              <a:rPr lang="es-ES_tradnl"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t>SG5 </a:t>
            </a:r>
            <a:r>
              <a:rPr lang="es-ES_tradnl" sz="1200" b="1" dirty="0" err="1">
                <a:solidFill>
                  <a:srgbClr val="000099"/>
                </a:solidFill>
                <a:latin typeface="Segoe UI" panose="020B0502040204020203" pitchFamily="34" charset="0"/>
                <a:ea typeface="Segoe UI" panose="020B0502040204020203" pitchFamily="34" charset="0"/>
                <a:cs typeface="Segoe UI" panose="020B0502040204020203" pitchFamily="34" charset="0"/>
              </a:rPr>
              <a:t>is</a:t>
            </a:r>
            <a:r>
              <a:rPr lang="es-ES_tradnl"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t> </a:t>
            </a:r>
            <a:r>
              <a:rPr lang="es-ES_tradnl" sz="1200" b="1" dirty="0" err="1">
                <a:solidFill>
                  <a:srgbClr val="000099"/>
                </a:solidFill>
                <a:latin typeface="Segoe UI" panose="020B0502040204020203" pitchFamily="34" charset="0"/>
                <a:ea typeface="Segoe UI" panose="020B0502040204020203" pitchFamily="34" charset="0"/>
                <a:cs typeface="Segoe UI" panose="020B0502040204020203" pitchFamily="34" charset="0"/>
              </a:rPr>
              <a:t>responsIble</a:t>
            </a:r>
            <a:r>
              <a:rPr lang="es-ES_tradnl" sz="1200" b="1" dirty="0">
                <a:solidFill>
                  <a:srgbClr val="000099"/>
                </a:solidFill>
                <a:latin typeface="Segoe UI" panose="020B0502040204020203" pitchFamily="34" charset="0"/>
                <a:ea typeface="Segoe UI" panose="020B0502040204020203" pitchFamily="34" charset="0"/>
                <a:cs typeface="Segoe UI" panose="020B0502040204020203" pitchFamily="34" charset="0"/>
              </a:rPr>
              <a:t> for</a:t>
            </a:r>
            <a:r>
              <a:rPr lang="es-ES_tradnl"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sp>
        <p:nvSpPr>
          <p:cNvPr id="9" name="Round Diagonal Corner Rectangle 8"/>
          <p:cNvSpPr/>
          <p:nvPr/>
        </p:nvSpPr>
        <p:spPr>
          <a:xfrm>
            <a:off x="1935480" y="5211362"/>
            <a:ext cx="2700000" cy="642600"/>
          </a:xfrm>
          <a:prstGeom prst="round2Diag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350" dirty="0"/>
              <a:t>WP1/5 - EMC, </a:t>
            </a:r>
            <a:r>
              <a:rPr lang="es-ES_tradnl" sz="1350" dirty="0" err="1"/>
              <a:t>lightning</a:t>
            </a:r>
            <a:r>
              <a:rPr lang="es-ES_tradnl" sz="1350" dirty="0"/>
              <a:t> </a:t>
            </a:r>
            <a:r>
              <a:rPr lang="es-ES_tradnl" sz="1350" dirty="0" err="1"/>
              <a:t>protection</a:t>
            </a:r>
            <a:r>
              <a:rPr lang="es-ES_tradnl" sz="1350" dirty="0"/>
              <a:t>, EMF </a:t>
            </a:r>
          </a:p>
        </p:txBody>
      </p:sp>
      <p:sp>
        <p:nvSpPr>
          <p:cNvPr id="19" name="Round Diagonal Corner Rectangle 18"/>
          <p:cNvSpPr/>
          <p:nvPr/>
        </p:nvSpPr>
        <p:spPr>
          <a:xfrm>
            <a:off x="4928656" y="5199214"/>
            <a:ext cx="2698965" cy="641517"/>
          </a:xfrm>
          <a:prstGeom prst="round2Diag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350" dirty="0"/>
              <a:t>WP2/5 - </a:t>
            </a:r>
            <a:r>
              <a:rPr lang="en-GB" sz="1350" dirty="0"/>
              <a:t>Environment, Energy Efficiency and the Circular Economy</a:t>
            </a:r>
            <a:endParaRPr lang="es-ES_tradnl" sz="1350" dirty="0"/>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62238" y="1308632"/>
            <a:ext cx="1378634" cy="1312167"/>
          </a:xfrm>
          <a:prstGeom prst="ellipse">
            <a:avLst/>
          </a:prstGeom>
          <a:ln>
            <a:noFill/>
          </a:ln>
          <a:effectLst>
            <a:softEdge rad="112500"/>
          </a:effectLst>
        </p:spPr>
      </p:pic>
      <p:sp>
        <p:nvSpPr>
          <p:cNvPr id="4" name="Slide Number Placeholder 3"/>
          <p:cNvSpPr>
            <a:spLocks noGrp="1"/>
          </p:cNvSpPr>
          <p:nvPr>
            <p:ph type="sldNum" sz="quarter" idx="12"/>
          </p:nvPr>
        </p:nvSpPr>
        <p:spPr/>
        <p:txBody>
          <a:bodyPr/>
          <a:lstStyle/>
          <a:p>
            <a:fld id="{9A909331-9EF4-4A89-80E9-0025B98C082D}" type="slidenum">
              <a:rPr lang="en-US" smtClean="0"/>
              <a:t>8</a:t>
            </a:fld>
            <a:endParaRPr lang="en-US"/>
          </a:p>
        </p:txBody>
      </p:sp>
      <p:sp>
        <p:nvSpPr>
          <p:cNvPr id="5" name="TextBox 4"/>
          <p:cNvSpPr txBox="1"/>
          <p:nvPr/>
        </p:nvSpPr>
        <p:spPr>
          <a:xfrm>
            <a:off x="832142" y="1191310"/>
            <a:ext cx="2624568" cy="369332"/>
          </a:xfrm>
          <a:prstGeom prst="rect">
            <a:avLst/>
          </a:prstGeom>
          <a:noFill/>
        </p:spPr>
        <p:txBody>
          <a:bodyPr wrap="square" rtlCol="0">
            <a:spAutoFit/>
          </a:bodyPr>
          <a:lstStyle/>
          <a:p>
            <a:r>
              <a:rPr lang="en-GB" i="1" dirty="0">
                <a:solidFill>
                  <a:srgbClr val="000099"/>
                </a:solidFill>
              </a:rPr>
              <a:t>Development of standards</a:t>
            </a:r>
            <a:endParaRPr lang="en-US" i="1" dirty="0">
              <a:solidFill>
                <a:srgbClr val="000099"/>
              </a:solidFill>
            </a:endParaRPr>
          </a:p>
        </p:txBody>
      </p:sp>
      <p:sp>
        <p:nvSpPr>
          <p:cNvPr id="11" name="TextBox 10"/>
          <p:cNvSpPr txBox="1"/>
          <p:nvPr/>
        </p:nvSpPr>
        <p:spPr>
          <a:xfrm>
            <a:off x="7627620" y="3022113"/>
            <a:ext cx="1740362" cy="2308324"/>
          </a:xfrm>
          <a:prstGeom prst="rect">
            <a:avLst/>
          </a:prstGeom>
          <a:noFill/>
        </p:spPr>
        <p:txBody>
          <a:bodyPr wrap="square" rtlCol="0">
            <a:spAutoFit/>
          </a:bodyPr>
          <a:lstStyle/>
          <a:p>
            <a:r>
              <a:rPr lang="en-US" b="1" i="1">
                <a:solidFill>
                  <a:srgbClr val="000099"/>
                </a:solidFill>
                <a:latin typeface="Segoe UI" panose="020B0502040204020203" pitchFamily="34" charset="0"/>
                <a:ea typeface="Segoe UI" panose="020B0502040204020203" pitchFamily="34" charset="0"/>
                <a:cs typeface="Segoe UI" panose="020B0502040204020203" pitchFamily="34" charset="0"/>
              </a:rPr>
              <a:t>Q7/5 - Circular Economy including E-waste</a:t>
            </a:r>
          </a:p>
          <a:p>
            <a:r>
              <a:rPr lang="en-GB" b="1" i="1">
                <a:solidFill>
                  <a:srgbClr val="000099"/>
                </a:solidFill>
                <a:latin typeface="Segoe UI" panose="020B0502040204020203" pitchFamily="34" charset="0"/>
                <a:cs typeface="Segoe UI" panose="020B0502040204020203" pitchFamily="34" charset="0"/>
              </a:rPr>
              <a:t>(Under ITU-T standardization)</a:t>
            </a:r>
            <a:endParaRPr lang="en-US" b="1" i="1" dirty="0">
              <a:solidFill>
                <a:srgbClr val="000099"/>
              </a:solidFill>
            </a:endParaRPr>
          </a:p>
        </p:txBody>
      </p:sp>
    </p:spTree>
    <p:extLst>
      <p:ext uri="{BB962C8B-B14F-4D97-AF65-F5344CB8AC3E}">
        <p14:creationId xmlns:p14="http://schemas.microsoft.com/office/powerpoint/2010/main" val="259906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10" y="365127"/>
            <a:ext cx="6169891" cy="669347"/>
          </a:xfrm>
        </p:spPr>
        <p:txBody>
          <a:bodyPr>
            <a:noAutofit/>
          </a:bodyPr>
          <a:lstStyle/>
          <a:p>
            <a:pPr algn="just"/>
            <a:r>
              <a:rPr lang="en-GB" sz="3600" b="1" dirty="0">
                <a:solidFill>
                  <a:srgbClr val="000099"/>
                </a:solidFill>
                <a:latin typeface="Trebuchet MS" panose="020B0603020202020204" pitchFamily="34" charset="0"/>
              </a:rPr>
              <a:t>Importance of global standards</a:t>
            </a:r>
            <a:endParaRPr lang="en-US" sz="3600" b="1" dirty="0">
              <a:solidFill>
                <a:srgbClr val="000099"/>
              </a:solidFill>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t>9</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3035205"/>
              </p:ext>
            </p:extLst>
          </p:nvPr>
        </p:nvGraphicFramePr>
        <p:xfrm>
          <a:off x="510309" y="1306142"/>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6838950" y="1"/>
            <a:ext cx="2686050" cy="2198255"/>
            <a:chOff x="942974" y="400050"/>
            <a:chExt cx="10382251" cy="5819775"/>
          </a:xfrm>
        </p:grpSpPr>
        <p:sp>
          <p:nvSpPr>
            <p:cNvPr id="7" name="Rectangle 6"/>
            <p:cNvSpPr/>
            <p:nvPr/>
          </p:nvSpPr>
          <p:spPr>
            <a:xfrm>
              <a:off x="942974" y="400050"/>
              <a:ext cx="10382251" cy="5819775"/>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sz="135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4113" y="581891"/>
              <a:ext cx="9967231" cy="5471119"/>
            </a:xfrm>
            <a:prstGeom prst="rect">
              <a:avLst/>
            </a:prstGeom>
          </p:spPr>
        </p:pic>
      </p:grpSp>
      <p:sp>
        <p:nvSpPr>
          <p:cNvPr id="11" name="TextBox 10"/>
          <p:cNvSpPr txBox="1"/>
          <p:nvPr/>
        </p:nvSpPr>
        <p:spPr>
          <a:xfrm>
            <a:off x="1803401" y="5481572"/>
            <a:ext cx="2512291" cy="584775"/>
          </a:xfrm>
          <a:prstGeom prst="rect">
            <a:avLst/>
          </a:prstGeom>
          <a:noFill/>
        </p:spPr>
        <p:txBody>
          <a:bodyPr wrap="square" rtlCol="0">
            <a:spAutoFit/>
          </a:bodyPr>
          <a:lstStyle/>
          <a:p>
            <a:r>
              <a:rPr lang="en-US" altLang="en-US" sz="3200" i="1" dirty="0">
                <a:solidFill>
                  <a:srgbClr val="C00000"/>
                </a:solidFill>
                <a:cs typeface="Calibri"/>
              </a:rPr>
              <a:t>Work with us!</a:t>
            </a:r>
          </a:p>
        </p:txBody>
      </p:sp>
    </p:spTree>
    <p:extLst>
      <p:ext uri="{BB962C8B-B14F-4D97-AF65-F5344CB8AC3E}">
        <p14:creationId xmlns:p14="http://schemas.microsoft.com/office/powerpoint/2010/main" val="420484048"/>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CS Board Induction 2014 20114 [Compatibility Mode]" id="{65F14A14-64CF-4256-91F9-5C2372809EE7}" vid="{E347E27A-35BE-42EC-B4E8-CC1EF51C02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LCS Board Induction 2014 20114</Template>
  <TotalTime>6356</TotalTime>
  <Words>1374</Words>
  <Application>Microsoft Office PowerPoint</Application>
  <PresentationFormat>A4 Paper (210x297 mm)</PresentationFormat>
  <Paragraphs>156</Paragraphs>
  <Slides>14</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MS Mincho</vt:lpstr>
      <vt:lpstr>Arial</vt:lpstr>
      <vt:lpstr>Arial Black</vt:lpstr>
      <vt:lpstr>Calibri</vt:lpstr>
      <vt:lpstr>Calibri Light</vt:lpstr>
      <vt:lpstr>Courier New</vt:lpstr>
      <vt:lpstr>Rockwell Nova Extra Bold</vt:lpstr>
      <vt:lpstr>Segoe UI</vt:lpstr>
      <vt:lpstr>Times New Roman</vt:lpstr>
      <vt:lpstr>Trebuchet MS</vt:lpstr>
      <vt:lpstr>Wingdings</vt:lpstr>
      <vt:lpstr>Presentation1</vt:lpstr>
      <vt:lpstr>Office Theme</vt:lpstr>
      <vt:lpstr>PowerPoint Presentation</vt:lpstr>
      <vt:lpstr>  </vt:lpstr>
      <vt:lpstr>------------Hierarchy -------------</vt:lpstr>
      <vt:lpstr>Outline</vt:lpstr>
      <vt:lpstr>Overview of ITU</vt:lpstr>
      <vt:lpstr>PowerPoint Presentation</vt:lpstr>
      <vt:lpstr>PowerPoint Presentation</vt:lpstr>
      <vt:lpstr>PowerPoint Presentation</vt:lpstr>
      <vt:lpstr>Importance of global standards</vt:lpstr>
      <vt:lpstr>PowerPoint Presentation</vt:lpstr>
      <vt:lpstr>PowerPoint Presentation</vt:lpstr>
      <vt:lpstr>PowerPoint Presentation</vt:lpstr>
      <vt:lpstr>NEXT ITU-T SG5RG-AFR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Khamali, Derick Simiyu</cp:lastModifiedBy>
  <cp:revision>146</cp:revision>
  <dcterms:created xsi:type="dcterms:W3CDTF">2014-06-23T21:08:11Z</dcterms:created>
  <dcterms:modified xsi:type="dcterms:W3CDTF">2024-03-13T09:55:20Z</dcterms:modified>
</cp:coreProperties>
</file>