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4156" r:id="rId5"/>
    <p:sldId id="2145706229" r:id="rId6"/>
    <p:sldId id="2145706221" r:id="rId7"/>
    <p:sldId id="2145706219" r:id="rId8"/>
    <p:sldId id="2145706218" r:id="rId9"/>
    <p:sldId id="2145706217" r:id="rId10"/>
    <p:sldId id="2145706216" r:id="rId11"/>
    <p:sldId id="2145706230" r:id="rId12"/>
    <p:sldId id="21457062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888F1B7E-8474-4447-AF82-8A2213AA69C2}">
          <p14:sldIdLst>
            <p14:sldId id="4156"/>
          </p14:sldIdLst>
        </p14:section>
        <p14:section name="Content Slides" id="{19823C87-F31F-E346-AFC5-9FA24983B0CC}">
          <p14:sldIdLst>
            <p14:sldId id="2145706229"/>
            <p14:sldId id="2145706221"/>
            <p14:sldId id="2145706219"/>
            <p14:sldId id="2145706218"/>
            <p14:sldId id="2145706217"/>
            <p14:sldId id="2145706216"/>
            <p14:sldId id="2145706230"/>
          </p14:sldIdLst>
        </p14:section>
        <p14:section name="Final Page" id="{2E45BA6D-186F-2442-80A6-285173F426D6}">
          <p14:sldIdLst>
            <p14:sldId id="214570622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13C824-BC28-0AA9-0129-B5ACED3A5E13}" name="Jackline Wanjiru" initials="JW" userId="S::jackline.wanjiru@un.org::d1027c30-e651-4aff-87ed-a86df59534ec" providerId="AD"/>
  <p188:author id="{655A8FA7-0860-887E-E7E6-8AFBFFC55853}" name="Aphrodite Smagadi" initials="AS" userId="S::aphrodite.smagadi@un.org::3236c27e-2db5-4fd4-9d8b-c3fdf69ab5b6" providerId="AD"/>
  <p188:author id="{5432C8B1-73A5-38A1-BB91-C5250E5BF214}" name="Valentina Ricca" initials="VR" userId="S::valentina.ricca@un.org::2d95bc9a-04ab-4375-8874-11e1b573a7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Venancio" initials="MV" lastIdx="1" clrIdx="0">
    <p:extLst>
      <p:ext uri="{19B8F6BF-5375-455C-9EA6-DF929625EA0E}">
        <p15:presenceInfo xmlns:p15="http://schemas.microsoft.com/office/powerpoint/2012/main" userId="S::marina.venancio@un.org::caea7c78-2b1a-4bf8-8a2b-5934828dbf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EF5"/>
    <a:srgbClr val="E2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16701-2F4B-4ECD-89E8-6BA386187E6E}" v="130" dt="2025-03-24T13:03:31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7" autoAdjust="0"/>
    <p:restoredTop sz="92086" autoAdjust="0"/>
  </p:normalViewPr>
  <p:slideViewPr>
    <p:cSldViewPr snapToGrid="0">
      <p:cViewPr varScale="1">
        <p:scale>
          <a:sx n="86" d="100"/>
          <a:sy n="86" d="100"/>
        </p:scale>
        <p:origin x="9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in John Gachie" userId="41c2eb0c-bd05-40b5-8298-77248c34ce28" providerId="ADAL" clId="{B0516701-2F4B-4ECD-89E8-6BA386187E6E}"/>
    <pc:docChg chg="undo custSel addSld delSld modSld sldOrd modSection">
      <pc:chgData name="Alvin John Gachie" userId="41c2eb0c-bd05-40b5-8298-77248c34ce28" providerId="ADAL" clId="{B0516701-2F4B-4ECD-89E8-6BA386187E6E}" dt="2025-03-24T13:07:06.108" v="739" actId="313"/>
      <pc:docMkLst>
        <pc:docMk/>
      </pc:docMkLst>
      <pc:sldChg chg="modSp mod modNotesTx">
        <pc:chgData name="Alvin John Gachie" userId="41c2eb0c-bd05-40b5-8298-77248c34ce28" providerId="ADAL" clId="{B0516701-2F4B-4ECD-89E8-6BA386187E6E}" dt="2025-03-24T12:31:41.668" v="260"/>
        <pc:sldMkLst>
          <pc:docMk/>
          <pc:sldMk cId="1501068611" sldId="4156"/>
        </pc:sldMkLst>
        <pc:spChg chg="mod">
          <ac:chgData name="Alvin John Gachie" userId="41c2eb0c-bd05-40b5-8298-77248c34ce28" providerId="ADAL" clId="{B0516701-2F4B-4ECD-89E8-6BA386187E6E}" dt="2025-03-24T12:31:41.668" v="260"/>
          <ac:spMkLst>
            <pc:docMk/>
            <pc:sldMk cId="1501068611" sldId="4156"/>
            <ac:spMk id="4" creationId="{AEF8102A-5374-7C0D-7CE8-238AB2C53A2E}"/>
          </ac:spMkLst>
        </pc:spChg>
      </pc:sldChg>
      <pc:sldChg chg="addSp modSp del mod setBg">
        <pc:chgData name="Alvin John Gachie" userId="41c2eb0c-bd05-40b5-8298-77248c34ce28" providerId="ADAL" clId="{B0516701-2F4B-4ECD-89E8-6BA386187E6E}" dt="2025-03-24T12:30:52.375" v="254" actId="47"/>
        <pc:sldMkLst>
          <pc:docMk/>
          <pc:sldMk cId="4162005900" sldId="2145706215"/>
        </pc:sldMkLst>
        <pc:spChg chg="mod">
          <ac:chgData name="Alvin John Gachie" userId="41c2eb0c-bd05-40b5-8298-77248c34ce28" providerId="ADAL" clId="{B0516701-2F4B-4ECD-89E8-6BA386187E6E}" dt="2025-03-24T10:25:15.664" v="86" actId="20577"/>
          <ac:spMkLst>
            <pc:docMk/>
            <pc:sldMk cId="4162005900" sldId="2145706215"/>
            <ac:spMk id="2" creationId="{C55766F0-3108-83BC-30AE-5981676E6150}"/>
          </ac:spMkLst>
        </pc:spChg>
        <pc:spChg chg="mod">
          <ac:chgData name="Alvin John Gachie" userId="41c2eb0c-bd05-40b5-8298-77248c34ce28" providerId="ADAL" clId="{B0516701-2F4B-4ECD-89E8-6BA386187E6E}" dt="2025-03-24T10:25:10.086" v="81" actId="26606"/>
          <ac:spMkLst>
            <pc:docMk/>
            <pc:sldMk cId="4162005900" sldId="2145706215"/>
            <ac:spMk id="3" creationId="{BB689166-9571-8B2B-3DEC-74ADBC26D590}"/>
          </ac:spMkLst>
        </pc:spChg>
        <pc:spChg chg="add">
          <ac:chgData name="Alvin John Gachie" userId="41c2eb0c-bd05-40b5-8298-77248c34ce28" providerId="ADAL" clId="{B0516701-2F4B-4ECD-89E8-6BA386187E6E}" dt="2025-03-24T10:25:10.086" v="81" actId="26606"/>
          <ac:spMkLst>
            <pc:docMk/>
            <pc:sldMk cId="4162005900" sldId="2145706215"/>
            <ac:spMk id="11" creationId="{04812C46-200A-4DEB-A05E-3ED6C68C2387}"/>
          </ac:spMkLst>
        </pc:spChg>
        <pc:spChg chg="add">
          <ac:chgData name="Alvin John Gachie" userId="41c2eb0c-bd05-40b5-8298-77248c34ce28" providerId="ADAL" clId="{B0516701-2F4B-4ECD-89E8-6BA386187E6E}" dt="2025-03-24T10:25:10.086" v="81" actId="26606"/>
          <ac:spMkLst>
            <pc:docMk/>
            <pc:sldMk cId="4162005900" sldId="2145706215"/>
            <ac:spMk id="13" creationId="{D1EA859B-E555-4109-94F3-6700E046E008}"/>
          </ac:spMkLst>
        </pc:spChg>
        <pc:picChg chg="mod">
          <ac:chgData name="Alvin John Gachie" userId="41c2eb0c-bd05-40b5-8298-77248c34ce28" providerId="ADAL" clId="{B0516701-2F4B-4ECD-89E8-6BA386187E6E}" dt="2025-03-24T10:25:10.086" v="81" actId="26606"/>
          <ac:picMkLst>
            <pc:docMk/>
            <pc:sldMk cId="4162005900" sldId="2145706215"/>
            <ac:picMk id="6" creationId="{88962194-412E-C889-C816-32049B1367FA}"/>
          </ac:picMkLst>
        </pc:picChg>
      </pc:sldChg>
      <pc:sldChg chg="addSp delSp modSp mod modNotesTx">
        <pc:chgData name="Alvin John Gachie" userId="41c2eb0c-bd05-40b5-8298-77248c34ce28" providerId="ADAL" clId="{B0516701-2F4B-4ECD-89E8-6BA386187E6E}" dt="2025-03-24T13:06:48.403" v="738" actId="6549"/>
        <pc:sldMkLst>
          <pc:docMk/>
          <pc:sldMk cId="3477800965" sldId="2145706216"/>
        </pc:sldMkLst>
        <pc:spChg chg="add del mod">
          <ac:chgData name="Alvin John Gachie" userId="41c2eb0c-bd05-40b5-8298-77248c34ce28" providerId="ADAL" clId="{B0516701-2F4B-4ECD-89E8-6BA386187E6E}" dt="2025-03-24T12:37:31.931" v="488" actId="478"/>
          <ac:spMkLst>
            <pc:docMk/>
            <pc:sldMk cId="3477800965" sldId="2145706216"/>
            <ac:spMk id="2" creationId="{B273BD29-F873-1034-9AA1-ECECEA3A7231}"/>
          </ac:spMkLst>
        </pc:spChg>
        <pc:spChg chg="del mod">
          <ac:chgData name="Alvin John Gachie" userId="41c2eb0c-bd05-40b5-8298-77248c34ce28" providerId="ADAL" clId="{B0516701-2F4B-4ECD-89E8-6BA386187E6E}" dt="2025-03-24T12:23:34.024" v="189" actId="1032"/>
          <ac:spMkLst>
            <pc:docMk/>
            <pc:sldMk cId="3477800965" sldId="2145706216"/>
            <ac:spMk id="3" creationId="{8EA2FDD6-B6B3-67CC-E545-756CE1C27393}"/>
          </ac:spMkLst>
        </pc:spChg>
        <pc:spChg chg="add mod">
          <ac:chgData name="Alvin John Gachie" userId="41c2eb0c-bd05-40b5-8298-77248c34ce28" providerId="ADAL" clId="{B0516701-2F4B-4ECD-89E8-6BA386187E6E}" dt="2025-03-24T12:37:50.194" v="506" actId="1076"/>
          <ac:spMkLst>
            <pc:docMk/>
            <pc:sldMk cId="3477800965" sldId="2145706216"/>
            <ac:spMk id="7" creationId="{FB4A2833-82DC-96E9-961B-18D5B2967B91}"/>
          </ac:spMkLst>
        </pc:spChg>
        <pc:graphicFrameChg chg="add mod modGraphic">
          <ac:chgData name="Alvin John Gachie" userId="41c2eb0c-bd05-40b5-8298-77248c34ce28" providerId="ADAL" clId="{B0516701-2F4B-4ECD-89E8-6BA386187E6E}" dt="2025-03-24T12:48:00.033" v="643" actId="20577"/>
          <ac:graphicFrameMkLst>
            <pc:docMk/>
            <pc:sldMk cId="3477800965" sldId="2145706216"/>
            <ac:graphicFrameMk id="5" creationId="{26308DFE-D645-0754-1D9C-0A4B1EDC136F}"/>
          </ac:graphicFrameMkLst>
        </pc:graphicFrameChg>
        <pc:picChg chg="del mod modCrop">
          <ac:chgData name="Alvin John Gachie" userId="41c2eb0c-bd05-40b5-8298-77248c34ce28" providerId="ADAL" clId="{B0516701-2F4B-4ECD-89E8-6BA386187E6E}" dt="2025-03-24T12:22:51.233" v="183" actId="478"/>
          <ac:picMkLst>
            <pc:docMk/>
            <pc:sldMk cId="3477800965" sldId="2145706216"/>
            <ac:picMk id="6" creationId="{CFA989C6-84AD-F298-029E-10EB45A36C51}"/>
          </ac:picMkLst>
        </pc:picChg>
      </pc:sldChg>
      <pc:sldChg chg="addSp delSp modSp mod modNotesTx">
        <pc:chgData name="Alvin John Gachie" userId="41c2eb0c-bd05-40b5-8298-77248c34ce28" providerId="ADAL" clId="{B0516701-2F4B-4ECD-89E8-6BA386187E6E}" dt="2025-03-24T13:06:45.794" v="737" actId="6549"/>
        <pc:sldMkLst>
          <pc:docMk/>
          <pc:sldMk cId="2249886449" sldId="2145706217"/>
        </pc:sldMkLst>
        <pc:spChg chg="del">
          <ac:chgData name="Alvin John Gachie" userId="41c2eb0c-bd05-40b5-8298-77248c34ce28" providerId="ADAL" clId="{B0516701-2F4B-4ECD-89E8-6BA386187E6E}" dt="2025-03-24T10:22:10.190" v="58" actId="478"/>
          <ac:spMkLst>
            <pc:docMk/>
            <pc:sldMk cId="2249886449" sldId="2145706217"/>
            <ac:spMk id="2" creationId="{B1598D2A-F1E7-C0D9-D0F8-D60DDD19B043}"/>
          </ac:spMkLst>
        </pc:spChg>
        <pc:spChg chg="add del mod">
          <ac:chgData name="Alvin John Gachie" userId="41c2eb0c-bd05-40b5-8298-77248c34ce28" providerId="ADAL" clId="{B0516701-2F4B-4ECD-89E8-6BA386187E6E}" dt="2025-03-24T12:30:17.595" v="253" actId="1076"/>
          <ac:spMkLst>
            <pc:docMk/>
            <pc:sldMk cId="2249886449" sldId="2145706217"/>
            <ac:spMk id="3" creationId="{779BFB10-AB20-8EF1-2456-A8D35C857287}"/>
          </ac:spMkLst>
        </pc:spChg>
        <pc:spChg chg="add del mod">
          <ac:chgData name="Alvin John Gachie" userId="41c2eb0c-bd05-40b5-8298-77248c34ce28" providerId="ADAL" clId="{B0516701-2F4B-4ECD-89E8-6BA386187E6E}" dt="2025-03-24T12:28:41.291" v="239" actId="478"/>
          <ac:spMkLst>
            <pc:docMk/>
            <pc:sldMk cId="2249886449" sldId="2145706217"/>
            <ac:spMk id="5" creationId="{5A2A691A-CA94-7C6A-FA56-8225ED79C026}"/>
          </ac:spMkLst>
        </pc:spChg>
        <pc:spChg chg="add mod">
          <ac:chgData name="Alvin John Gachie" userId="41c2eb0c-bd05-40b5-8298-77248c34ce28" providerId="ADAL" clId="{B0516701-2F4B-4ECD-89E8-6BA386187E6E}" dt="2025-03-24T12:28:54.470" v="241" actId="1076"/>
          <ac:spMkLst>
            <pc:docMk/>
            <pc:sldMk cId="2249886449" sldId="2145706217"/>
            <ac:spMk id="8" creationId="{8E8FECD7-2FC5-1F97-161D-08B69AFD2093}"/>
          </ac:spMkLst>
        </pc:spChg>
        <pc:spChg chg="add mod">
          <ac:chgData name="Alvin John Gachie" userId="41c2eb0c-bd05-40b5-8298-77248c34ce28" providerId="ADAL" clId="{B0516701-2F4B-4ECD-89E8-6BA386187E6E}" dt="2025-03-24T11:55:36.903" v="118"/>
          <ac:spMkLst>
            <pc:docMk/>
            <pc:sldMk cId="2249886449" sldId="2145706217"/>
            <ac:spMk id="9" creationId="{7AD9B1AD-6754-F16F-7D39-1C17AD5BF9BB}"/>
          </ac:spMkLst>
        </pc:spChg>
        <pc:spChg chg="add">
          <ac:chgData name="Alvin John Gachie" userId="41c2eb0c-bd05-40b5-8298-77248c34ce28" providerId="ADAL" clId="{B0516701-2F4B-4ECD-89E8-6BA386187E6E}" dt="2025-03-24T11:56:06.777" v="131"/>
          <ac:spMkLst>
            <pc:docMk/>
            <pc:sldMk cId="2249886449" sldId="2145706217"/>
            <ac:spMk id="10" creationId="{1430E077-8A50-1E55-D6B3-EC1C96AA1F28}"/>
          </ac:spMkLst>
        </pc:spChg>
        <pc:spChg chg="add del mod">
          <ac:chgData name="Alvin John Gachie" userId="41c2eb0c-bd05-40b5-8298-77248c34ce28" providerId="ADAL" clId="{B0516701-2F4B-4ECD-89E8-6BA386187E6E}" dt="2025-03-24T12:37:27.349" v="487" actId="478"/>
          <ac:spMkLst>
            <pc:docMk/>
            <pc:sldMk cId="2249886449" sldId="2145706217"/>
            <ac:spMk id="11" creationId="{28C393F3-C108-6D06-78A7-DF2C86AEF46E}"/>
          </ac:spMkLst>
        </pc:spChg>
        <pc:spChg chg="add mod">
          <ac:chgData name="Alvin John Gachie" userId="41c2eb0c-bd05-40b5-8298-77248c34ce28" providerId="ADAL" clId="{B0516701-2F4B-4ECD-89E8-6BA386187E6E}" dt="2025-03-24T12:37:37.320" v="489"/>
          <ac:spMkLst>
            <pc:docMk/>
            <pc:sldMk cId="2249886449" sldId="2145706217"/>
            <ac:spMk id="12" creationId="{CCB5F417-ABCE-11B9-1A0B-C5A957209568}"/>
          </ac:spMkLst>
        </pc:spChg>
        <pc:picChg chg="add mod">
          <ac:chgData name="Alvin John Gachie" userId="41c2eb0c-bd05-40b5-8298-77248c34ce28" providerId="ADAL" clId="{B0516701-2F4B-4ECD-89E8-6BA386187E6E}" dt="2025-03-24T12:28:54.470" v="241" actId="1076"/>
          <ac:picMkLst>
            <pc:docMk/>
            <pc:sldMk cId="2249886449" sldId="2145706217"/>
            <ac:picMk id="7" creationId="{2EC4D07F-4C1A-4766-EC31-0EEB6668F963}"/>
          </ac:picMkLst>
        </pc:picChg>
      </pc:sldChg>
      <pc:sldChg chg="addSp delSp modSp mod modNotesTx">
        <pc:chgData name="Alvin John Gachie" userId="41c2eb0c-bd05-40b5-8298-77248c34ce28" providerId="ADAL" clId="{B0516701-2F4B-4ECD-89E8-6BA386187E6E}" dt="2025-03-24T13:06:42.578" v="736" actId="6549"/>
        <pc:sldMkLst>
          <pc:docMk/>
          <pc:sldMk cId="2520099296" sldId="2145706218"/>
        </pc:sldMkLst>
        <pc:spChg chg="del mod">
          <ac:chgData name="Alvin John Gachie" userId="41c2eb0c-bd05-40b5-8298-77248c34ce28" providerId="ADAL" clId="{B0516701-2F4B-4ECD-89E8-6BA386187E6E}" dt="2025-03-24T12:28:00.997" v="231" actId="478"/>
          <ac:spMkLst>
            <pc:docMk/>
            <pc:sldMk cId="2520099296" sldId="2145706218"/>
            <ac:spMk id="2" creationId="{EA511911-2181-2E8E-8E34-95790C995843}"/>
          </ac:spMkLst>
        </pc:spChg>
        <pc:spChg chg="mod">
          <ac:chgData name="Alvin John Gachie" userId="41c2eb0c-bd05-40b5-8298-77248c34ce28" providerId="ADAL" clId="{B0516701-2F4B-4ECD-89E8-6BA386187E6E}" dt="2025-03-24T12:37:04.757" v="480" actId="1076"/>
          <ac:spMkLst>
            <pc:docMk/>
            <pc:sldMk cId="2520099296" sldId="2145706218"/>
            <ac:spMk id="3" creationId="{029E8366-5EA6-2D5B-EA1C-D3286C56BD15}"/>
          </ac:spMkLst>
        </pc:spChg>
        <pc:spChg chg="add del mod">
          <ac:chgData name="Alvin John Gachie" userId="41c2eb0c-bd05-40b5-8298-77248c34ce28" providerId="ADAL" clId="{B0516701-2F4B-4ECD-89E8-6BA386187E6E}" dt="2025-03-24T12:37:16.885" v="486" actId="478"/>
          <ac:spMkLst>
            <pc:docMk/>
            <pc:sldMk cId="2520099296" sldId="2145706218"/>
            <ac:spMk id="6" creationId="{CED25FF3-0F27-CE94-D3F4-EE81352B71EF}"/>
          </ac:spMkLst>
        </pc:spChg>
        <pc:spChg chg="add del mod">
          <ac:chgData name="Alvin John Gachie" userId="41c2eb0c-bd05-40b5-8298-77248c34ce28" providerId="ADAL" clId="{B0516701-2F4B-4ECD-89E8-6BA386187E6E}" dt="2025-03-24T12:28:09.923" v="232" actId="478"/>
          <ac:spMkLst>
            <pc:docMk/>
            <pc:sldMk cId="2520099296" sldId="2145706218"/>
            <ac:spMk id="8" creationId="{0D8AC45D-6E0D-0711-CBED-5AF1908AB261}"/>
          </ac:spMkLst>
        </pc:spChg>
        <pc:spChg chg="add del mod">
          <ac:chgData name="Alvin John Gachie" userId="41c2eb0c-bd05-40b5-8298-77248c34ce28" providerId="ADAL" clId="{B0516701-2F4B-4ECD-89E8-6BA386187E6E}" dt="2025-03-24T12:37:14.351" v="485" actId="478"/>
          <ac:spMkLst>
            <pc:docMk/>
            <pc:sldMk cId="2520099296" sldId="2145706218"/>
            <ac:spMk id="9" creationId="{5EBEA710-CD2F-6715-6D6B-186A7F82C6B9}"/>
          </ac:spMkLst>
        </pc:spChg>
        <pc:picChg chg="mod">
          <ac:chgData name="Alvin John Gachie" userId="41c2eb0c-bd05-40b5-8298-77248c34ce28" providerId="ADAL" clId="{B0516701-2F4B-4ECD-89E8-6BA386187E6E}" dt="2025-03-24T12:28:25.365" v="235" actId="1076"/>
          <ac:picMkLst>
            <pc:docMk/>
            <pc:sldMk cId="2520099296" sldId="2145706218"/>
            <ac:picMk id="5" creationId="{D76D967B-61A4-63F9-AF2D-F4A8CCDA5CD8}"/>
          </ac:picMkLst>
        </pc:picChg>
      </pc:sldChg>
      <pc:sldChg chg="addSp delSp modSp mod modNotesTx">
        <pc:chgData name="Alvin John Gachie" userId="41c2eb0c-bd05-40b5-8298-77248c34ce28" providerId="ADAL" clId="{B0516701-2F4B-4ECD-89E8-6BA386187E6E}" dt="2025-03-24T13:06:40.223" v="735" actId="6549"/>
        <pc:sldMkLst>
          <pc:docMk/>
          <pc:sldMk cId="1606809456" sldId="2145706219"/>
        </pc:sldMkLst>
        <pc:spChg chg="del">
          <ac:chgData name="Alvin John Gachie" userId="41c2eb0c-bd05-40b5-8298-77248c34ce28" providerId="ADAL" clId="{B0516701-2F4B-4ECD-89E8-6BA386187E6E}" dt="2025-03-24T12:36:19.188" v="404" actId="478"/>
          <ac:spMkLst>
            <pc:docMk/>
            <pc:sldMk cId="1606809456" sldId="2145706219"/>
            <ac:spMk id="2" creationId="{6F0F61C0-0DBD-C7DE-1EE7-8FD1B811E29E}"/>
          </ac:spMkLst>
        </pc:spChg>
        <pc:spChg chg="mod">
          <ac:chgData name="Alvin John Gachie" userId="41c2eb0c-bd05-40b5-8298-77248c34ce28" providerId="ADAL" clId="{B0516701-2F4B-4ECD-89E8-6BA386187E6E}" dt="2025-03-24T12:36:31.150" v="407" actId="1076"/>
          <ac:spMkLst>
            <pc:docMk/>
            <pc:sldMk cId="1606809456" sldId="2145706219"/>
            <ac:spMk id="3" creationId="{6AB53F9A-4ED2-29DE-6A19-D19D9009391B}"/>
          </ac:spMkLst>
        </pc:spChg>
        <pc:spChg chg="add mod">
          <ac:chgData name="Alvin John Gachie" userId="41c2eb0c-bd05-40b5-8298-77248c34ce28" providerId="ADAL" clId="{B0516701-2F4B-4ECD-89E8-6BA386187E6E}" dt="2025-03-24T12:36:15.667" v="403" actId="20577"/>
          <ac:spMkLst>
            <pc:docMk/>
            <pc:sldMk cId="1606809456" sldId="2145706219"/>
            <ac:spMk id="6" creationId="{F9BB8DBA-4603-9474-7341-8DB745012107}"/>
          </ac:spMkLst>
        </pc:spChg>
        <pc:spChg chg="add del mod">
          <ac:chgData name="Alvin John Gachie" userId="41c2eb0c-bd05-40b5-8298-77248c34ce28" providerId="ADAL" clId="{B0516701-2F4B-4ECD-89E8-6BA386187E6E}" dt="2025-03-24T12:36:24.039" v="405" actId="478"/>
          <ac:spMkLst>
            <pc:docMk/>
            <pc:sldMk cId="1606809456" sldId="2145706219"/>
            <ac:spMk id="8" creationId="{3E91E473-0E59-65FD-3987-F8AB982D3E66}"/>
          </ac:spMkLst>
        </pc:spChg>
        <pc:picChg chg="mod modCrop">
          <ac:chgData name="Alvin John Gachie" userId="41c2eb0c-bd05-40b5-8298-77248c34ce28" providerId="ADAL" clId="{B0516701-2F4B-4ECD-89E8-6BA386187E6E}" dt="2025-03-24T12:36:32.870" v="408" actId="1076"/>
          <ac:picMkLst>
            <pc:docMk/>
            <pc:sldMk cId="1606809456" sldId="2145706219"/>
            <ac:picMk id="5" creationId="{C3FDECB0-F783-77FC-B5EA-E46216773C16}"/>
          </ac:picMkLst>
        </pc:picChg>
      </pc:sldChg>
      <pc:sldChg chg="addSp delSp modSp mod ord modNotesTx">
        <pc:chgData name="Alvin John Gachie" userId="41c2eb0c-bd05-40b5-8298-77248c34ce28" providerId="ADAL" clId="{B0516701-2F4B-4ECD-89E8-6BA386187E6E}" dt="2025-03-24T13:06:37.711" v="734" actId="6549"/>
        <pc:sldMkLst>
          <pc:docMk/>
          <pc:sldMk cId="3461395492" sldId="2145706221"/>
        </pc:sldMkLst>
        <pc:spChg chg="del">
          <ac:chgData name="Alvin John Gachie" userId="41c2eb0c-bd05-40b5-8298-77248c34ce28" providerId="ADAL" clId="{B0516701-2F4B-4ECD-89E8-6BA386187E6E}" dt="2025-03-24T12:35:09.315" v="287" actId="478"/>
          <ac:spMkLst>
            <pc:docMk/>
            <pc:sldMk cId="3461395492" sldId="2145706221"/>
            <ac:spMk id="2" creationId="{0B858AEE-4C72-B6CC-471A-BB7D06D7350F}"/>
          </ac:spMkLst>
        </pc:spChg>
        <pc:spChg chg="add del mod">
          <ac:chgData name="Alvin John Gachie" userId="41c2eb0c-bd05-40b5-8298-77248c34ce28" providerId="ADAL" clId="{B0516701-2F4B-4ECD-89E8-6BA386187E6E}" dt="2025-03-24T10:00:39.644" v="9" actId="478"/>
          <ac:spMkLst>
            <pc:docMk/>
            <pc:sldMk cId="3461395492" sldId="2145706221"/>
            <ac:spMk id="5" creationId="{FED173CD-CD69-FA77-9674-A36457F2A7B7}"/>
          </ac:spMkLst>
        </pc:spChg>
        <pc:spChg chg="mod">
          <ac:chgData name="Alvin John Gachie" userId="41c2eb0c-bd05-40b5-8298-77248c34ce28" providerId="ADAL" clId="{B0516701-2F4B-4ECD-89E8-6BA386187E6E}" dt="2025-03-24T10:05:41.809" v="13" actId="21"/>
          <ac:spMkLst>
            <pc:docMk/>
            <pc:sldMk cId="3461395492" sldId="2145706221"/>
            <ac:spMk id="10" creationId="{035BCE49-7727-CD3C-5E7B-85DD2B68FCF6}"/>
          </ac:spMkLst>
        </pc:spChg>
        <pc:spChg chg="add del mod">
          <ac:chgData name="Alvin John Gachie" userId="41c2eb0c-bd05-40b5-8298-77248c34ce28" providerId="ADAL" clId="{B0516701-2F4B-4ECD-89E8-6BA386187E6E}" dt="2025-03-24T12:36:00.810" v="361" actId="478"/>
          <ac:spMkLst>
            <pc:docMk/>
            <pc:sldMk cId="3461395492" sldId="2145706221"/>
            <ac:spMk id="12" creationId="{0F260E02-C1C0-A52F-0C6F-9F16E4F80E4A}"/>
          </ac:spMkLst>
        </pc:spChg>
        <pc:spChg chg="add del mod">
          <ac:chgData name="Alvin John Gachie" userId="41c2eb0c-bd05-40b5-8298-77248c34ce28" providerId="ADAL" clId="{B0516701-2F4B-4ECD-89E8-6BA386187E6E}" dt="2025-03-24T12:35:12.545" v="288" actId="478"/>
          <ac:spMkLst>
            <pc:docMk/>
            <pc:sldMk cId="3461395492" sldId="2145706221"/>
            <ac:spMk id="14" creationId="{1E665E59-4077-6586-E3FC-9E88247E4635}"/>
          </ac:spMkLst>
        </pc:spChg>
        <pc:spChg chg="add mod">
          <ac:chgData name="Alvin John Gachie" userId="41c2eb0c-bd05-40b5-8298-77248c34ce28" providerId="ADAL" clId="{B0516701-2F4B-4ECD-89E8-6BA386187E6E}" dt="2025-03-24T12:35:57.568" v="360" actId="20577"/>
          <ac:spMkLst>
            <pc:docMk/>
            <pc:sldMk cId="3461395492" sldId="2145706221"/>
            <ac:spMk id="15" creationId="{35D23066-D311-1FAD-49D1-CC55A4F61D78}"/>
          </ac:spMkLst>
        </pc:spChg>
        <pc:picChg chg="add del mod">
          <ac:chgData name="Alvin John Gachie" userId="41c2eb0c-bd05-40b5-8298-77248c34ce28" providerId="ADAL" clId="{B0516701-2F4B-4ECD-89E8-6BA386187E6E}" dt="2025-03-24T10:00:39.644" v="9" actId="478"/>
          <ac:picMkLst>
            <pc:docMk/>
            <pc:sldMk cId="3461395492" sldId="2145706221"/>
            <ac:picMk id="4" creationId="{2904C9CC-F9BB-88B4-A49A-65EE9D1B6197}"/>
          </ac:picMkLst>
        </pc:picChg>
        <pc:picChg chg="add mod">
          <ac:chgData name="Alvin John Gachie" userId="41c2eb0c-bd05-40b5-8298-77248c34ce28" providerId="ADAL" clId="{B0516701-2F4B-4ECD-89E8-6BA386187E6E}" dt="2025-03-24T10:01:23.283" v="12" actId="1076"/>
          <ac:picMkLst>
            <pc:docMk/>
            <pc:sldMk cId="3461395492" sldId="2145706221"/>
            <ac:picMk id="8" creationId="{FA2CF17C-DAC5-BF8D-1A14-4E25037C4012}"/>
          </ac:picMkLst>
        </pc:picChg>
        <pc:picChg chg="add mod">
          <ac:chgData name="Alvin John Gachie" userId="41c2eb0c-bd05-40b5-8298-77248c34ce28" providerId="ADAL" clId="{B0516701-2F4B-4ECD-89E8-6BA386187E6E}" dt="2025-03-24T10:06:24.945" v="18" actId="1076"/>
          <ac:picMkLst>
            <pc:docMk/>
            <pc:sldMk cId="3461395492" sldId="2145706221"/>
            <ac:picMk id="11" creationId="{CFAE54D6-B318-1381-331D-03DF31FAB7D3}"/>
          </ac:picMkLst>
        </pc:picChg>
      </pc:sldChg>
      <pc:sldChg chg="del">
        <pc:chgData name="Alvin John Gachie" userId="41c2eb0c-bd05-40b5-8298-77248c34ce28" providerId="ADAL" clId="{B0516701-2F4B-4ECD-89E8-6BA386187E6E}" dt="2025-03-24T12:30:59.701" v="255" actId="47"/>
        <pc:sldMkLst>
          <pc:docMk/>
          <pc:sldMk cId="1077219892" sldId="2145706227"/>
        </pc:sldMkLst>
      </pc:sldChg>
      <pc:sldChg chg="modSp mod">
        <pc:chgData name="Alvin John Gachie" userId="41c2eb0c-bd05-40b5-8298-77248c34ce28" providerId="ADAL" clId="{B0516701-2F4B-4ECD-89E8-6BA386187E6E}" dt="2025-03-24T12:32:12.364" v="265" actId="1367"/>
        <pc:sldMkLst>
          <pc:docMk/>
          <pc:sldMk cId="246137317" sldId="2145706228"/>
        </pc:sldMkLst>
        <pc:spChg chg="mod">
          <ac:chgData name="Alvin John Gachie" userId="41c2eb0c-bd05-40b5-8298-77248c34ce28" providerId="ADAL" clId="{B0516701-2F4B-4ECD-89E8-6BA386187E6E}" dt="2025-03-24T12:32:01.062" v="264" actId="1076"/>
          <ac:spMkLst>
            <pc:docMk/>
            <pc:sldMk cId="246137317" sldId="2145706228"/>
            <ac:spMk id="6" creationId="{88821F81-718E-4217-8A7D-74187239DBA2}"/>
          </ac:spMkLst>
        </pc:spChg>
        <pc:spChg chg="mod">
          <ac:chgData name="Alvin John Gachie" userId="41c2eb0c-bd05-40b5-8298-77248c34ce28" providerId="ADAL" clId="{B0516701-2F4B-4ECD-89E8-6BA386187E6E}" dt="2025-03-24T12:32:01.062" v="264" actId="1076"/>
          <ac:spMkLst>
            <pc:docMk/>
            <pc:sldMk cId="246137317" sldId="2145706228"/>
            <ac:spMk id="9" creationId="{C4CFDEE7-8CBE-88E5-E51F-2CEE650D5BA8}"/>
          </ac:spMkLst>
        </pc:spChg>
        <pc:picChg chg="mod">
          <ac:chgData name="Alvin John Gachie" userId="41c2eb0c-bd05-40b5-8298-77248c34ce28" providerId="ADAL" clId="{B0516701-2F4B-4ECD-89E8-6BA386187E6E}" dt="2025-03-24T12:32:12.364" v="265" actId="1367"/>
          <ac:picMkLst>
            <pc:docMk/>
            <pc:sldMk cId="246137317" sldId="2145706228"/>
            <ac:picMk id="7" creationId="{C6B83C32-0D03-1BF2-D70B-F05D40BA9670}"/>
          </ac:picMkLst>
        </pc:picChg>
        <pc:cxnChg chg="mod">
          <ac:chgData name="Alvin John Gachie" userId="41c2eb0c-bd05-40b5-8298-77248c34ce28" providerId="ADAL" clId="{B0516701-2F4B-4ECD-89E8-6BA386187E6E}" dt="2025-03-24T12:32:01.062" v="264" actId="1076"/>
          <ac:cxnSpMkLst>
            <pc:docMk/>
            <pc:sldMk cId="246137317" sldId="2145706228"/>
            <ac:cxnSpMk id="10" creationId="{C43A151B-2927-D685-EB7D-7C007EB398EC}"/>
          </ac:cxnSpMkLst>
        </pc:cxnChg>
      </pc:sldChg>
      <pc:sldChg chg="addSp delSp modSp mod modNotesTx">
        <pc:chgData name="Alvin John Gachie" userId="41c2eb0c-bd05-40b5-8298-77248c34ce28" providerId="ADAL" clId="{B0516701-2F4B-4ECD-89E8-6BA386187E6E}" dt="2025-03-24T13:07:06.108" v="739" actId="313"/>
        <pc:sldMkLst>
          <pc:docMk/>
          <pc:sldMk cId="39814765" sldId="2145706229"/>
        </pc:sldMkLst>
        <pc:spChg chg="del mod">
          <ac:chgData name="Alvin John Gachie" userId="41c2eb0c-bd05-40b5-8298-77248c34ce28" providerId="ADAL" clId="{B0516701-2F4B-4ECD-89E8-6BA386187E6E}" dt="2025-03-24T12:35:28.766" v="315" actId="478"/>
          <ac:spMkLst>
            <pc:docMk/>
            <pc:sldMk cId="39814765" sldId="2145706229"/>
            <ac:spMk id="2" creationId="{4E4C35D3-7BFD-2612-E7F7-1A8696A92BE3}"/>
          </ac:spMkLst>
        </pc:spChg>
        <pc:spChg chg="mod">
          <ac:chgData name="Alvin John Gachie" userId="41c2eb0c-bd05-40b5-8298-77248c34ce28" providerId="ADAL" clId="{B0516701-2F4B-4ECD-89E8-6BA386187E6E}" dt="2025-03-24T13:07:06.108" v="739" actId="313"/>
          <ac:spMkLst>
            <pc:docMk/>
            <pc:sldMk cId="39814765" sldId="2145706229"/>
            <ac:spMk id="3" creationId="{CAA149DD-A9AC-508E-AC0E-3A05AE51BCDB}"/>
          </ac:spMkLst>
        </pc:spChg>
        <pc:spChg chg="add mod">
          <ac:chgData name="Alvin John Gachie" userId="41c2eb0c-bd05-40b5-8298-77248c34ce28" providerId="ADAL" clId="{B0516701-2F4B-4ECD-89E8-6BA386187E6E}" dt="2025-03-24T10:20:55.545" v="47" actId="6549"/>
          <ac:spMkLst>
            <pc:docMk/>
            <pc:sldMk cId="39814765" sldId="2145706229"/>
            <ac:spMk id="7" creationId="{09F5FDDC-58CC-FD77-F7DB-BA342E1FF3EF}"/>
          </ac:spMkLst>
        </pc:spChg>
        <pc:spChg chg="add del mod">
          <ac:chgData name="Alvin John Gachie" userId="41c2eb0c-bd05-40b5-8298-77248c34ce28" providerId="ADAL" clId="{B0516701-2F4B-4ECD-89E8-6BA386187E6E}" dt="2025-03-24T12:35:42.516" v="345" actId="478"/>
          <ac:spMkLst>
            <pc:docMk/>
            <pc:sldMk cId="39814765" sldId="2145706229"/>
            <ac:spMk id="8" creationId="{D80CD466-D666-001D-F8BC-4704B98B1A97}"/>
          </ac:spMkLst>
        </pc:spChg>
        <pc:spChg chg="add mod">
          <ac:chgData name="Alvin John Gachie" userId="41c2eb0c-bd05-40b5-8298-77248c34ce28" providerId="ADAL" clId="{B0516701-2F4B-4ECD-89E8-6BA386187E6E}" dt="2025-03-24T13:00:45.278" v="666" actId="20577"/>
          <ac:spMkLst>
            <pc:docMk/>
            <pc:sldMk cId="39814765" sldId="2145706229"/>
            <ac:spMk id="10" creationId="{ED90F792-0968-63A0-36F2-DD08927DE298}"/>
          </ac:spMkLst>
        </pc:spChg>
        <pc:picChg chg="add mod modCrop">
          <ac:chgData name="Alvin John Gachie" userId="41c2eb0c-bd05-40b5-8298-77248c34ce28" providerId="ADAL" clId="{B0516701-2F4B-4ECD-89E8-6BA386187E6E}" dt="2025-03-24T10:20:47.485" v="45" actId="1076"/>
          <ac:picMkLst>
            <pc:docMk/>
            <pc:sldMk cId="39814765" sldId="2145706229"/>
            <ac:picMk id="5" creationId="{58FC769C-E068-9DF6-8194-3A721BF9258C}"/>
          </ac:picMkLst>
        </pc:picChg>
        <pc:picChg chg="del">
          <ac:chgData name="Alvin John Gachie" userId="41c2eb0c-bd05-40b5-8298-77248c34ce28" providerId="ADAL" clId="{B0516701-2F4B-4ECD-89E8-6BA386187E6E}" dt="2025-03-24T10:19:39.363" v="33" actId="478"/>
          <ac:picMkLst>
            <pc:docMk/>
            <pc:sldMk cId="39814765" sldId="2145706229"/>
            <ac:picMk id="2056" creationId="{2E12D1B9-14C6-BFEA-75FF-18598715639B}"/>
          </ac:picMkLst>
        </pc:picChg>
      </pc:sldChg>
      <pc:sldChg chg="addSp delSp modSp add mod setBg">
        <pc:chgData name="Alvin John Gachie" userId="41c2eb0c-bd05-40b5-8298-77248c34ce28" providerId="ADAL" clId="{B0516701-2F4B-4ECD-89E8-6BA386187E6E}" dt="2025-03-24T12:48:09.577" v="644" actId="12100"/>
        <pc:sldMkLst>
          <pc:docMk/>
          <pc:sldMk cId="4199559821" sldId="2145706230"/>
        </pc:sldMkLst>
        <pc:spChg chg="del mod">
          <ac:chgData name="Alvin John Gachie" userId="41c2eb0c-bd05-40b5-8298-77248c34ce28" providerId="ADAL" clId="{B0516701-2F4B-4ECD-89E8-6BA386187E6E}" dt="2025-03-24T12:40:51.165" v="547" actId="478"/>
          <ac:spMkLst>
            <pc:docMk/>
            <pc:sldMk cId="4199559821" sldId="2145706230"/>
            <ac:spMk id="3" creationId="{AFDF6950-A3E6-9D90-7709-92DB62C3C211}"/>
          </ac:spMkLst>
        </pc:spChg>
        <pc:spChg chg="del">
          <ac:chgData name="Alvin John Gachie" userId="41c2eb0c-bd05-40b5-8298-77248c34ce28" providerId="ADAL" clId="{B0516701-2F4B-4ECD-89E8-6BA386187E6E}" dt="2025-03-24T12:39:16.005" v="535" actId="478"/>
          <ac:spMkLst>
            <pc:docMk/>
            <pc:sldMk cId="4199559821" sldId="2145706230"/>
            <ac:spMk id="7" creationId="{9D74585B-612D-A3B0-1602-14233AFEEC62}"/>
          </ac:spMkLst>
        </pc:spChg>
        <pc:spChg chg="add del mod">
          <ac:chgData name="Alvin John Gachie" userId="41c2eb0c-bd05-40b5-8298-77248c34ce28" providerId="ADAL" clId="{B0516701-2F4B-4ECD-89E8-6BA386187E6E}" dt="2025-03-24T12:40:57.449" v="548" actId="1032"/>
          <ac:spMkLst>
            <pc:docMk/>
            <pc:sldMk cId="4199559821" sldId="2145706230"/>
            <ac:spMk id="9" creationId="{42CDA991-F6E5-BE4B-1070-C7B69769BEC1}"/>
          </ac:spMkLst>
        </pc:spChg>
        <pc:spChg chg="mod ord">
          <ac:chgData name="Alvin John Gachie" userId="41c2eb0c-bd05-40b5-8298-77248c34ce28" providerId="ADAL" clId="{B0516701-2F4B-4ECD-89E8-6BA386187E6E}" dt="2025-03-24T12:43:41.313" v="584" actId="14100"/>
          <ac:spMkLst>
            <pc:docMk/>
            <pc:sldMk cId="4199559821" sldId="2145706230"/>
            <ac:spMk id="10" creationId="{024EE446-F350-C88C-4A72-756166963858}"/>
          </ac:spMkLst>
        </pc:spChg>
        <pc:spChg chg="add del">
          <ac:chgData name="Alvin John Gachie" userId="41c2eb0c-bd05-40b5-8298-77248c34ce28" providerId="ADAL" clId="{B0516701-2F4B-4ECD-89E8-6BA386187E6E}" dt="2025-03-24T12:40:15.630" v="544" actId="26606"/>
          <ac:spMkLst>
            <pc:docMk/>
            <pc:sldMk cId="4199559821" sldId="2145706230"/>
            <ac:spMk id="15" creationId="{04812C46-200A-4DEB-A05E-3ED6C68C2387}"/>
          </ac:spMkLst>
        </pc:spChg>
        <pc:spChg chg="add del">
          <ac:chgData name="Alvin John Gachie" userId="41c2eb0c-bd05-40b5-8298-77248c34ce28" providerId="ADAL" clId="{B0516701-2F4B-4ECD-89E8-6BA386187E6E}" dt="2025-03-24T12:40:15.630" v="544" actId="26606"/>
          <ac:spMkLst>
            <pc:docMk/>
            <pc:sldMk cId="4199559821" sldId="2145706230"/>
            <ac:spMk id="17" creationId="{D1EA859B-E555-4109-94F3-6700E046E008}"/>
          </ac:spMkLst>
        </pc:spChg>
        <pc:graphicFrameChg chg="add mod modGraphic">
          <ac:chgData name="Alvin John Gachie" userId="41c2eb0c-bd05-40b5-8298-77248c34ce28" providerId="ADAL" clId="{B0516701-2F4B-4ECD-89E8-6BA386187E6E}" dt="2025-03-24T12:48:09.577" v="644" actId="12100"/>
          <ac:graphicFrameMkLst>
            <pc:docMk/>
            <pc:sldMk cId="4199559821" sldId="2145706230"/>
            <ac:graphicFrameMk id="11" creationId="{A142DFFA-2422-5266-7E4F-B4601E8CF60A}"/>
          </ac:graphicFrameMkLst>
        </pc:graphicFrameChg>
        <pc:picChg chg="add mod ord modCrop">
          <ac:chgData name="Alvin John Gachie" userId="41c2eb0c-bd05-40b5-8298-77248c34ce28" providerId="ADAL" clId="{B0516701-2F4B-4ECD-89E8-6BA386187E6E}" dt="2025-03-24T12:45:30.810" v="606" actId="1076"/>
          <ac:picMkLst>
            <pc:docMk/>
            <pc:sldMk cId="4199559821" sldId="2145706230"/>
            <ac:picMk id="4" creationId="{912B5BA9-56AB-9688-C37A-BCDEC125CFE9}"/>
          </ac:picMkLst>
        </pc:picChg>
        <pc:picChg chg="del">
          <ac:chgData name="Alvin John Gachie" userId="41c2eb0c-bd05-40b5-8298-77248c34ce28" providerId="ADAL" clId="{B0516701-2F4B-4ECD-89E8-6BA386187E6E}" dt="2025-03-24T12:39:16.005" v="535" actId="478"/>
          <ac:picMkLst>
            <pc:docMk/>
            <pc:sldMk cId="4199559821" sldId="2145706230"/>
            <ac:picMk id="5" creationId="{AB863533-9EA2-65E8-C168-3F10FD83B23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F1666-BEA6-4047-A391-354E63A7CB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EE8E71-FE89-4505-B915-2E6EC9511CD4}">
      <dgm:prSet phldrT="[Text]" custT="1"/>
      <dgm:spPr/>
      <dgm:t>
        <a:bodyPr/>
        <a:lstStyle/>
        <a:p>
          <a:r>
            <a:rPr lang="en-US" sz="2000" dirty="0">
              <a:latin typeface="Aptos" panose="020B0004020202020204" pitchFamily="34" charset="0"/>
            </a:rPr>
            <a:t>(a) Statements of legislative purpose and objectives framed around e-waste management </a:t>
          </a:r>
          <a:endParaRPr lang="en-US" sz="2000" dirty="0"/>
        </a:p>
      </dgm:t>
    </dgm:pt>
    <dgm:pt modelId="{41A7B42B-2E18-4132-BF24-D4BAD92DDDCE}" type="parTrans" cxnId="{981C5BE1-69FC-47E9-B2F0-7354170DBACF}">
      <dgm:prSet/>
      <dgm:spPr/>
      <dgm:t>
        <a:bodyPr/>
        <a:lstStyle/>
        <a:p>
          <a:endParaRPr lang="en-US" sz="2000"/>
        </a:p>
      </dgm:t>
    </dgm:pt>
    <dgm:pt modelId="{52086461-C3C4-47D9-853E-BDB55D10D68B}" type="sibTrans" cxnId="{981C5BE1-69FC-47E9-B2F0-7354170DBACF}">
      <dgm:prSet/>
      <dgm:spPr/>
      <dgm:t>
        <a:bodyPr/>
        <a:lstStyle/>
        <a:p>
          <a:endParaRPr lang="en-US" sz="2000"/>
        </a:p>
      </dgm:t>
    </dgm:pt>
    <dgm:pt modelId="{36F8335E-1EBD-4455-8D70-23396DC803BF}">
      <dgm:prSet custT="1"/>
      <dgm:spPr/>
      <dgm:t>
        <a:bodyPr/>
        <a:lstStyle/>
        <a:p>
          <a:r>
            <a:rPr lang="en-US" sz="2000" dirty="0">
              <a:latin typeface="Aptos" panose="020B0004020202020204" pitchFamily="34" charset="0"/>
            </a:rPr>
            <a:t>(b) Defining key terms and ensuring that the scope of the law is clear</a:t>
          </a:r>
        </a:p>
      </dgm:t>
    </dgm:pt>
    <dgm:pt modelId="{2B0BE29E-9C00-4CA1-B87C-03856D8D14F4}" type="parTrans" cxnId="{79758BED-F477-467E-AC40-4752BAF6E4B8}">
      <dgm:prSet/>
      <dgm:spPr/>
      <dgm:t>
        <a:bodyPr/>
        <a:lstStyle/>
        <a:p>
          <a:endParaRPr lang="en-US" sz="2000"/>
        </a:p>
      </dgm:t>
    </dgm:pt>
    <dgm:pt modelId="{6F6D34DE-1DA5-4E84-982F-5350B147F4A0}" type="sibTrans" cxnId="{79758BED-F477-467E-AC40-4752BAF6E4B8}">
      <dgm:prSet/>
      <dgm:spPr/>
      <dgm:t>
        <a:bodyPr/>
        <a:lstStyle/>
        <a:p>
          <a:endParaRPr lang="en-US" sz="2000"/>
        </a:p>
      </dgm:t>
    </dgm:pt>
    <dgm:pt modelId="{8E606E52-27A7-402F-A517-B3EEDF62D319}">
      <dgm:prSet custT="1"/>
      <dgm:spPr/>
      <dgm:t>
        <a:bodyPr/>
        <a:lstStyle/>
        <a:p>
          <a:r>
            <a:rPr lang="en-US" sz="2000" dirty="0">
              <a:latin typeface="Aptos" panose="020B0004020202020204" pitchFamily="34" charset="0"/>
            </a:rPr>
            <a:t>(c) Key e-waste management principles and approaches</a:t>
          </a:r>
        </a:p>
      </dgm:t>
    </dgm:pt>
    <dgm:pt modelId="{45D40836-B04F-4E5B-A43F-66CF292D787E}" type="parTrans" cxnId="{4E553570-8183-4DE2-871C-7FDB07EB8CC0}">
      <dgm:prSet/>
      <dgm:spPr/>
      <dgm:t>
        <a:bodyPr/>
        <a:lstStyle/>
        <a:p>
          <a:endParaRPr lang="en-US" sz="2000"/>
        </a:p>
      </dgm:t>
    </dgm:pt>
    <dgm:pt modelId="{4DF4D051-5877-4F33-ABAB-131F045CD9B6}" type="sibTrans" cxnId="{4E553570-8183-4DE2-871C-7FDB07EB8CC0}">
      <dgm:prSet/>
      <dgm:spPr/>
      <dgm:t>
        <a:bodyPr/>
        <a:lstStyle/>
        <a:p>
          <a:endParaRPr lang="en-US" sz="2000"/>
        </a:p>
      </dgm:t>
    </dgm:pt>
    <dgm:pt modelId="{2292762F-737C-4A8C-94E2-D0140CA75CB4}">
      <dgm:prSet custT="1"/>
      <dgm:spPr/>
      <dgm:t>
        <a:bodyPr/>
        <a:lstStyle/>
        <a:p>
          <a:r>
            <a:rPr lang="en-US" sz="2000" dirty="0">
              <a:latin typeface="Aptos" panose="020B0004020202020204" pitchFamily="34" charset="0"/>
            </a:rPr>
            <a:t>(d) Designation or establishment of the competent authority</a:t>
          </a:r>
        </a:p>
      </dgm:t>
    </dgm:pt>
    <dgm:pt modelId="{0D083AB6-3D97-4BE4-8FBB-3E3C63B20E1E}" type="parTrans" cxnId="{FA658195-5F5F-44E3-8FE5-07887794CA67}">
      <dgm:prSet/>
      <dgm:spPr/>
      <dgm:t>
        <a:bodyPr/>
        <a:lstStyle/>
        <a:p>
          <a:endParaRPr lang="en-US" sz="2000"/>
        </a:p>
      </dgm:t>
    </dgm:pt>
    <dgm:pt modelId="{D38578A3-2AF4-4F41-BA2D-BC8D6E5C91FA}" type="sibTrans" cxnId="{FA658195-5F5F-44E3-8FE5-07887794CA67}">
      <dgm:prSet/>
      <dgm:spPr/>
      <dgm:t>
        <a:bodyPr/>
        <a:lstStyle/>
        <a:p>
          <a:endParaRPr lang="en-US" sz="2000"/>
        </a:p>
      </dgm:t>
    </dgm:pt>
    <dgm:pt modelId="{2B50F11D-4872-4C54-ADFA-5F33EAB61C03}">
      <dgm:prSet custT="1"/>
      <dgm:spPr/>
      <dgm:t>
        <a:bodyPr/>
        <a:lstStyle/>
        <a:p>
          <a:r>
            <a:rPr lang="en-US" sz="2000" dirty="0">
              <a:latin typeface="Aptos" panose="020B0004020202020204" pitchFamily="34" charset="0"/>
            </a:rPr>
            <a:t>(e) Allocation of major responsibilities for e-waste management</a:t>
          </a:r>
        </a:p>
      </dgm:t>
    </dgm:pt>
    <dgm:pt modelId="{628EE792-22C7-4EB1-95E5-EAB35B39E310}" type="parTrans" cxnId="{175578C3-9E5A-4399-9DF6-F76BBF9C8A6D}">
      <dgm:prSet/>
      <dgm:spPr/>
      <dgm:t>
        <a:bodyPr/>
        <a:lstStyle/>
        <a:p>
          <a:endParaRPr lang="en-US" sz="2000"/>
        </a:p>
      </dgm:t>
    </dgm:pt>
    <dgm:pt modelId="{96E96711-0FA1-4BCA-AB88-D92C52D1FF9D}" type="sibTrans" cxnId="{175578C3-9E5A-4399-9DF6-F76BBF9C8A6D}">
      <dgm:prSet/>
      <dgm:spPr/>
      <dgm:t>
        <a:bodyPr/>
        <a:lstStyle/>
        <a:p>
          <a:endParaRPr lang="en-US" sz="2000"/>
        </a:p>
      </dgm:t>
    </dgm:pt>
    <dgm:pt modelId="{39AD5EE3-A160-4F13-9A84-5B3CB6E8EE25}">
      <dgm:prSet custT="1"/>
      <dgm:spPr/>
      <dgm:t>
        <a:bodyPr/>
        <a:lstStyle/>
        <a:p>
          <a:r>
            <a:rPr lang="en-US" sz="2000" dirty="0">
              <a:latin typeface="Aptos" panose="020B0004020202020204" pitchFamily="34" charset="0"/>
            </a:rPr>
            <a:t>(f) Compliance and enforcement measures, including penalties</a:t>
          </a:r>
        </a:p>
      </dgm:t>
    </dgm:pt>
    <dgm:pt modelId="{3559EE29-3477-4A17-9DC3-86B576364FCA}" type="parTrans" cxnId="{D0A63EB1-FEF6-4448-B8AE-0622479F2414}">
      <dgm:prSet/>
      <dgm:spPr/>
      <dgm:t>
        <a:bodyPr/>
        <a:lstStyle/>
        <a:p>
          <a:endParaRPr lang="en-US" sz="2000"/>
        </a:p>
      </dgm:t>
    </dgm:pt>
    <dgm:pt modelId="{2CA7132E-9EE2-41A0-B2AF-5228B0302DFB}" type="sibTrans" cxnId="{D0A63EB1-FEF6-4448-B8AE-0622479F2414}">
      <dgm:prSet/>
      <dgm:spPr/>
      <dgm:t>
        <a:bodyPr/>
        <a:lstStyle/>
        <a:p>
          <a:endParaRPr lang="en-US" sz="2000"/>
        </a:p>
      </dgm:t>
    </dgm:pt>
    <dgm:pt modelId="{B9B6FB80-EB9F-4881-8157-066209079DE2}">
      <dgm:prSet custT="1"/>
      <dgm:spPr/>
      <dgm:t>
        <a:bodyPr/>
        <a:lstStyle/>
        <a:p>
          <a:r>
            <a:rPr lang="en-US" sz="2000" dirty="0">
              <a:latin typeface="Aptos" panose="020B0004020202020204" pitchFamily="34" charset="0"/>
            </a:rPr>
            <a:t>(g) Additional sample provisions on the waste hierarchy; and</a:t>
          </a:r>
        </a:p>
      </dgm:t>
    </dgm:pt>
    <dgm:pt modelId="{AC0D1C26-763E-4E51-A05F-07014C7A7A68}" type="parTrans" cxnId="{E491C260-76EE-414E-9502-EDD331F28D1E}">
      <dgm:prSet/>
      <dgm:spPr/>
      <dgm:t>
        <a:bodyPr/>
        <a:lstStyle/>
        <a:p>
          <a:endParaRPr lang="en-US" sz="2000"/>
        </a:p>
      </dgm:t>
    </dgm:pt>
    <dgm:pt modelId="{47CE4424-7129-4966-9CE5-64F9B62F395B}" type="sibTrans" cxnId="{E491C260-76EE-414E-9502-EDD331F28D1E}">
      <dgm:prSet/>
      <dgm:spPr/>
      <dgm:t>
        <a:bodyPr/>
        <a:lstStyle/>
        <a:p>
          <a:endParaRPr lang="en-US" sz="2000"/>
        </a:p>
      </dgm:t>
    </dgm:pt>
    <dgm:pt modelId="{97008967-6C9D-4967-8D2C-3F18EAE3634E}">
      <dgm:prSet custT="1"/>
      <dgm:spPr/>
      <dgm:t>
        <a:bodyPr/>
        <a:lstStyle/>
        <a:p>
          <a:r>
            <a:rPr lang="en-US" sz="2000" dirty="0">
              <a:latin typeface="Aptos" panose="020B0004020202020204" pitchFamily="34" charset="0"/>
            </a:rPr>
            <a:t>(h) General provisions</a:t>
          </a:r>
        </a:p>
      </dgm:t>
    </dgm:pt>
    <dgm:pt modelId="{47A79ACB-63FA-468F-B07A-C17AF23F8763}" type="parTrans" cxnId="{600A2C49-4916-4C7A-9749-FB8D8B4B6C15}">
      <dgm:prSet/>
      <dgm:spPr/>
      <dgm:t>
        <a:bodyPr/>
        <a:lstStyle/>
        <a:p>
          <a:endParaRPr lang="en-US" sz="2000"/>
        </a:p>
      </dgm:t>
    </dgm:pt>
    <dgm:pt modelId="{28D74DFC-0872-4C46-9861-F794B1254C21}" type="sibTrans" cxnId="{600A2C49-4916-4C7A-9749-FB8D8B4B6C15}">
      <dgm:prSet/>
      <dgm:spPr/>
      <dgm:t>
        <a:bodyPr/>
        <a:lstStyle/>
        <a:p>
          <a:endParaRPr lang="en-US" sz="2000"/>
        </a:p>
      </dgm:t>
    </dgm:pt>
    <dgm:pt modelId="{1DF9F754-26DD-4BB1-8E81-C1618CCB0EA6}" type="pres">
      <dgm:prSet presAssocID="{82DF1666-BEA6-4047-A391-354E63A7CBF5}" presName="diagram" presStyleCnt="0">
        <dgm:presLayoutVars>
          <dgm:dir/>
          <dgm:resizeHandles val="exact"/>
        </dgm:presLayoutVars>
      </dgm:prSet>
      <dgm:spPr/>
    </dgm:pt>
    <dgm:pt modelId="{5190DE7F-694C-4FCC-9787-21230CE633D8}" type="pres">
      <dgm:prSet presAssocID="{4AEE8E71-FE89-4505-B915-2E6EC9511CD4}" presName="node" presStyleLbl="node1" presStyleIdx="0" presStyleCnt="8">
        <dgm:presLayoutVars>
          <dgm:bulletEnabled val="1"/>
        </dgm:presLayoutVars>
      </dgm:prSet>
      <dgm:spPr/>
    </dgm:pt>
    <dgm:pt modelId="{E204F33F-32E7-46AA-99C3-9F4017D4B532}" type="pres">
      <dgm:prSet presAssocID="{52086461-C3C4-47D9-853E-BDB55D10D68B}" presName="sibTrans" presStyleCnt="0"/>
      <dgm:spPr/>
    </dgm:pt>
    <dgm:pt modelId="{E9343094-84AF-4ABB-8163-0EF01A945E87}" type="pres">
      <dgm:prSet presAssocID="{36F8335E-1EBD-4455-8D70-23396DC803BF}" presName="node" presStyleLbl="node1" presStyleIdx="1" presStyleCnt="8">
        <dgm:presLayoutVars>
          <dgm:bulletEnabled val="1"/>
        </dgm:presLayoutVars>
      </dgm:prSet>
      <dgm:spPr/>
    </dgm:pt>
    <dgm:pt modelId="{16D5C083-A39E-4C08-88FE-7B2EE447EB21}" type="pres">
      <dgm:prSet presAssocID="{6F6D34DE-1DA5-4E84-982F-5350B147F4A0}" presName="sibTrans" presStyleCnt="0"/>
      <dgm:spPr/>
    </dgm:pt>
    <dgm:pt modelId="{75EF5C66-960E-49C5-BA70-AB97A4957E0C}" type="pres">
      <dgm:prSet presAssocID="{8E606E52-27A7-402F-A517-B3EEDF62D319}" presName="node" presStyleLbl="node1" presStyleIdx="2" presStyleCnt="8">
        <dgm:presLayoutVars>
          <dgm:bulletEnabled val="1"/>
        </dgm:presLayoutVars>
      </dgm:prSet>
      <dgm:spPr/>
    </dgm:pt>
    <dgm:pt modelId="{5F3A42CB-286C-438A-8F61-3804E22FD1BE}" type="pres">
      <dgm:prSet presAssocID="{4DF4D051-5877-4F33-ABAB-131F045CD9B6}" presName="sibTrans" presStyleCnt="0"/>
      <dgm:spPr/>
    </dgm:pt>
    <dgm:pt modelId="{650004B1-8164-4A1C-8924-1499D991CCA7}" type="pres">
      <dgm:prSet presAssocID="{2292762F-737C-4A8C-94E2-D0140CA75CB4}" presName="node" presStyleLbl="node1" presStyleIdx="3" presStyleCnt="8">
        <dgm:presLayoutVars>
          <dgm:bulletEnabled val="1"/>
        </dgm:presLayoutVars>
      </dgm:prSet>
      <dgm:spPr/>
    </dgm:pt>
    <dgm:pt modelId="{B99234BF-CCD9-4DCA-8867-452F20B281D1}" type="pres">
      <dgm:prSet presAssocID="{D38578A3-2AF4-4F41-BA2D-BC8D6E5C91FA}" presName="sibTrans" presStyleCnt="0"/>
      <dgm:spPr/>
    </dgm:pt>
    <dgm:pt modelId="{B750AF1B-3640-42DA-ABAD-A426B50DFC0D}" type="pres">
      <dgm:prSet presAssocID="{2B50F11D-4872-4C54-ADFA-5F33EAB61C03}" presName="node" presStyleLbl="node1" presStyleIdx="4" presStyleCnt="8">
        <dgm:presLayoutVars>
          <dgm:bulletEnabled val="1"/>
        </dgm:presLayoutVars>
      </dgm:prSet>
      <dgm:spPr/>
    </dgm:pt>
    <dgm:pt modelId="{3EF97DFE-18D8-4220-AB4E-3137B8E2FE01}" type="pres">
      <dgm:prSet presAssocID="{96E96711-0FA1-4BCA-AB88-D92C52D1FF9D}" presName="sibTrans" presStyleCnt="0"/>
      <dgm:spPr/>
    </dgm:pt>
    <dgm:pt modelId="{1F631011-259A-4E1D-B8FA-3806A01345F7}" type="pres">
      <dgm:prSet presAssocID="{39AD5EE3-A160-4F13-9A84-5B3CB6E8EE25}" presName="node" presStyleLbl="node1" presStyleIdx="5" presStyleCnt="8">
        <dgm:presLayoutVars>
          <dgm:bulletEnabled val="1"/>
        </dgm:presLayoutVars>
      </dgm:prSet>
      <dgm:spPr/>
    </dgm:pt>
    <dgm:pt modelId="{7B67E1DA-1FFE-4E3D-B5ED-BEC5F829F7BF}" type="pres">
      <dgm:prSet presAssocID="{2CA7132E-9EE2-41A0-B2AF-5228B0302DFB}" presName="sibTrans" presStyleCnt="0"/>
      <dgm:spPr/>
    </dgm:pt>
    <dgm:pt modelId="{1057F690-5FC3-4859-9C6B-71CC656CFCBE}" type="pres">
      <dgm:prSet presAssocID="{B9B6FB80-EB9F-4881-8157-066209079DE2}" presName="node" presStyleLbl="node1" presStyleIdx="6" presStyleCnt="8">
        <dgm:presLayoutVars>
          <dgm:bulletEnabled val="1"/>
        </dgm:presLayoutVars>
      </dgm:prSet>
      <dgm:spPr/>
    </dgm:pt>
    <dgm:pt modelId="{116EC14D-E77D-40D2-9216-9626487F26BD}" type="pres">
      <dgm:prSet presAssocID="{47CE4424-7129-4966-9CE5-64F9B62F395B}" presName="sibTrans" presStyleCnt="0"/>
      <dgm:spPr/>
    </dgm:pt>
    <dgm:pt modelId="{79A24C39-C222-4858-9686-90F3BDAFB03E}" type="pres">
      <dgm:prSet presAssocID="{97008967-6C9D-4967-8D2C-3F18EAE3634E}" presName="node" presStyleLbl="node1" presStyleIdx="7" presStyleCnt="8">
        <dgm:presLayoutVars>
          <dgm:bulletEnabled val="1"/>
        </dgm:presLayoutVars>
      </dgm:prSet>
      <dgm:spPr/>
    </dgm:pt>
  </dgm:ptLst>
  <dgm:cxnLst>
    <dgm:cxn modelId="{C4224409-DD18-4756-9371-08B1A5D9613C}" type="presOf" srcId="{B9B6FB80-EB9F-4881-8157-066209079DE2}" destId="{1057F690-5FC3-4859-9C6B-71CC656CFCBE}" srcOrd="0" destOrd="0" presId="urn:microsoft.com/office/officeart/2005/8/layout/default"/>
    <dgm:cxn modelId="{A123FF3C-AF16-4446-8F2D-8823DF901B47}" type="presOf" srcId="{8E606E52-27A7-402F-A517-B3EEDF62D319}" destId="{75EF5C66-960E-49C5-BA70-AB97A4957E0C}" srcOrd="0" destOrd="0" presId="urn:microsoft.com/office/officeart/2005/8/layout/default"/>
    <dgm:cxn modelId="{8F71A63D-9A13-4B83-8A1F-0610B027C796}" type="presOf" srcId="{2292762F-737C-4A8C-94E2-D0140CA75CB4}" destId="{650004B1-8164-4A1C-8924-1499D991CCA7}" srcOrd="0" destOrd="0" presId="urn:microsoft.com/office/officeart/2005/8/layout/default"/>
    <dgm:cxn modelId="{E491C260-76EE-414E-9502-EDD331F28D1E}" srcId="{82DF1666-BEA6-4047-A391-354E63A7CBF5}" destId="{B9B6FB80-EB9F-4881-8157-066209079DE2}" srcOrd="6" destOrd="0" parTransId="{AC0D1C26-763E-4E51-A05F-07014C7A7A68}" sibTransId="{47CE4424-7129-4966-9CE5-64F9B62F395B}"/>
    <dgm:cxn modelId="{600A2C49-4916-4C7A-9749-FB8D8B4B6C15}" srcId="{82DF1666-BEA6-4047-A391-354E63A7CBF5}" destId="{97008967-6C9D-4967-8D2C-3F18EAE3634E}" srcOrd="7" destOrd="0" parTransId="{47A79ACB-63FA-468F-B07A-C17AF23F8763}" sibTransId="{28D74DFC-0872-4C46-9861-F794B1254C21}"/>
    <dgm:cxn modelId="{4E553570-8183-4DE2-871C-7FDB07EB8CC0}" srcId="{82DF1666-BEA6-4047-A391-354E63A7CBF5}" destId="{8E606E52-27A7-402F-A517-B3EEDF62D319}" srcOrd="2" destOrd="0" parTransId="{45D40836-B04F-4E5B-A43F-66CF292D787E}" sibTransId="{4DF4D051-5877-4F33-ABAB-131F045CD9B6}"/>
    <dgm:cxn modelId="{09333971-1085-4E7E-8664-5BE8FCA20119}" type="presOf" srcId="{97008967-6C9D-4967-8D2C-3F18EAE3634E}" destId="{79A24C39-C222-4858-9686-90F3BDAFB03E}" srcOrd="0" destOrd="0" presId="urn:microsoft.com/office/officeart/2005/8/layout/default"/>
    <dgm:cxn modelId="{0CA43B82-B17E-4362-93E2-D0FDFA96D644}" type="presOf" srcId="{82DF1666-BEA6-4047-A391-354E63A7CBF5}" destId="{1DF9F754-26DD-4BB1-8E81-C1618CCB0EA6}" srcOrd="0" destOrd="0" presId="urn:microsoft.com/office/officeart/2005/8/layout/default"/>
    <dgm:cxn modelId="{FA658195-5F5F-44E3-8FE5-07887794CA67}" srcId="{82DF1666-BEA6-4047-A391-354E63A7CBF5}" destId="{2292762F-737C-4A8C-94E2-D0140CA75CB4}" srcOrd="3" destOrd="0" parTransId="{0D083AB6-3D97-4BE4-8FBB-3E3C63B20E1E}" sibTransId="{D38578A3-2AF4-4F41-BA2D-BC8D6E5C91FA}"/>
    <dgm:cxn modelId="{99881996-63DA-48EF-92EC-1F03E298776C}" type="presOf" srcId="{4AEE8E71-FE89-4505-B915-2E6EC9511CD4}" destId="{5190DE7F-694C-4FCC-9787-21230CE633D8}" srcOrd="0" destOrd="0" presId="urn:microsoft.com/office/officeart/2005/8/layout/default"/>
    <dgm:cxn modelId="{377835B0-415D-4521-A297-21DDEEF0846A}" type="presOf" srcId="{39AD5EE3-A160-4F13-9A84-5B3CB6E8EE25}" destId="{1F631011-259A-4E1D-B8FA-3806A01345F7}" srcOrd="0" destOrd="0" presId="urn:microsoft.com/office/officeart/2005/8/layout/default"/>
    <dgm:cxn modelId="{D0A63EB1-FEF6-4448-B8AE-0622479F2414}" srcId="{82DF1666-BEA6-4047-A391-354E63A7CBF5}" destId="{39AD5EE3-A160-4F13-9A84-5B3CB6E8EE25}" srcOrd="5" destOrd="0" parTransId="{3559EE29-3477-4A17-9DC3-86B576364FCA}" sibTransId="{2CA7132E-9EE2-41A0-B2AF-5228B0302DFB}"/>
    <dgm:cxn modelId="{175578C3-9E5A-4399-9DF6-F76BBF9C8A6D}" srcId="{82DF1666-BEA6-4047-A391-354E63A7CBF5}" destId="{2B50F11D-4872-4C54-ADFA-5F33EAB61C03}" srcOrd="4" destOrd="0" parTransId="{628EE792-22C7-4EB1-95E5-EAB35B39E310}" sibTransId="{96E96711-0FA1-4BCA-AB88-D92C52D1FF9D}"/>
    <dgm:cxn modelId="{1CE451D3-9806-4124-A417-A6ED0CF73DE3}" type="presOf" srcId="{2B50F11D-4872-4C54-ADFA-5F33EAB61C03}" destId="{B750AF1B-3640-42DA-ABAD-A426B50DFC0D}" srcOrd="0" destOrd="0" presId="urn:microsoft.com/office/officeart/2005/8/layout/default"/>
    <dgm:cxn modelId="{86AEE4E0-9945-49EC-AE3D-7FD64E374670}" type="presOf" srcId="{36F8335E-1EBD-4455-8D70-23396DC803BF}" destId="{E9343094-84AF-4ABB-8163-0EF01A945E87}" srcOrd="0" destOrd="0" presId="urn:microsoft.com/office/officeart/2005/8/layout/default"/>
    <dgm:cxn modelId="{981C5BE1-69FC-47E9-B2F0-7354170DBACF}" srcId="{82DF1666-BEA6-4047-A391-354E63A7CBF5}" destId="{4AEE8E71-FE89-4505-B915-2E6EC9511CD4}" srcOrd="0" destOrd="0" parTransId="{41A7B42B-2E18-4132-BF24-D4BAD92DDDCE}" sibTransId="{52086461-C3C4-47D9-853E-BDB55D10D68B}"/>
    <dgm:cxn modelId="{79758BED-F477-467E-AC40-4752BAF6E4B8}" srcId="{82DF1666-BEA6-4047-A391-354E63A7CBF5}" destId="{36F8335E-1EBD-4455-8D70-23396DC803BF}" srcOrd="1" destOrd="0" parTransId="{2B0BE29E-9C00-4CA1-B87C-03856D8D14F4}" sibTransId="{6F6D34DE-1DA5-4E84-982F-5350B147F4A0}"/>
    <dgm:cxn modelId="{574A76C4-103C-4AF2-8182-4D00F65007A6}" type="presParOf" srcId="{1DF9F754-26DD-4BB1-8E81-C1618CCB0EA6}" destId="{5190DE7F-694C-4FCC-9787-21230CE633D8}" srcOrd="0" destOrd="0" presId="urn:microsoft.com/office/officeart/2005/8/layout/default"/>
    <dgm:cxn modelId="{E93A27F7-A8E1-4D27-8B73-28733E60C9E9}" type="presParOf" srcId="{1DF9F754-26DD-4BB1-8E81-C1618CCB0EA6}" destId="{E204F33F-32E7-46AA-99C3-9F4017D4B532}" srcOrd="1" destOrd="0" presId="urn:microsoft.com/office/officeart/2005/8/layout/default"/>
    <dgm:cxn modelId="{8C334477-1F17-487D-9C5F-ABEEE04FAFC6}" type="presParOf" srcId="{1DF9F754-26DD-4BB1-8E81-C1618CCB0EA6}" destId="{E9343094-84AF-4ABB-8163-0EF01A945E87}" srcOrd="2" destOrd="0" presId="urn:microsoft.com/office/officeart/2005/8/layout/default"/>
    <dgm:cxn modelId="{F117CD4D-B09B-4372-9C8B-028AC47C7C30}" type="presParOf" srcId="{1DF9F754-26DD-4BB1-8E81-C1618CCB0EA6}" destId="{16D5C083-A39E-4C08-88FE-7B2EE447EB21}" srcOrd="3" destOrd="0" presId="urn:microsoft.com/office/officeart/2005/8/layout/default"/>
    <dgm:cxn modelId="{920FBBB3-3DD3-484F-B2B7-D661FD7A72B5}" type="presParOf" srcId="{1DF9F754-26DD-4BB1-8E81-C1618CCB0EA6}" destId="{75EF5C66-960E-49C5-BA70-AB97A4957E0C}" srcOrd="4" destOrd="0" presId="urn:microsoft.com/office/officeart/2005/8/layout/default"/>
    <dgm:cxn modelId="{1946B736-4BB4-4D31-914A-F22807F7AE1C}" type="presParOf" srcId="{1DF9F754-26DD-4BB1-8E81-C1618CCB0EA6}" destId="{5F3A42CB-286C-438A-8F61-3804E22FD1BE}" srcOrd="5" destOrd="0" presId="urn:microsoft.com/office/officeart/2005/8/layout/default"/>
    <dgm:cxn modelId="{92A8E0BD-05E8-426A-A8BF-0AE37BF5CF75}" type="presParOf" srcId="{1DF9F754-26DD-4BB1-8E81-C1618CCB0EA6}" destId="{650004B1-8164-4A1C-8924-1499D991CCA7}" srcOrd="6" destOrd="0" presId="urn:microsoft.com/office/officeart/2005/8/layout/default"/>
    <dgm:cxn modelId="{95B9697F-37AE-4F7F-AD24-A502535848C4}" type="presParOf" srcId="{1DF9F754-26DD-4BB1-8E81-C1618CCB0EA6}" destId="{B99234BF-CCD9-4DCA-8867-452F20B281D1}" srcOrd="7" destOrd="0" presId="urn:microsoft.com/office/officeart/2005/8/layout/default"/>
    <dgm:cxn modelId="{A7F6DA3A-10F6-44F0-BA90-CDCE1F0CFF92}" type="presParOf" srcId="{1DF9F754-26DD-4BB1-8E81-C1618CCB0EA6}" destId="{B750AF1B-3640-42DA-ABAD-A426B50DFC0D}" srcOrd="8" destOrd="0" presId="urn:microsoft.com/office/officeart/2005/8/layout/default"/>
    <dgm:cxn modelId="{6C7579C9-A4E7-4514-8F80-D2467F552DFE}" type="presParOf" srcId="{1DF9F754-26DD-4BB1-8E81-C1618CCB0EA6}" destId="{3EF97DFE-18D8-4220-AB4E-3137B8E2FE01}" srcOrd="9" destOrd="0" presId="urn:microsoft.com/office/officeart/2005/8/layout/default"/>
    <dgm:cxn modelId="{538FB7EA-D63B-45E2-BA80-A87006742F81}" type="presParOf" srcId="{1DF9F754-26DD-4BB1-8E81-C1618CCB0EA6}" destId="{1F631011-259A-4E1D-B8FA-3806A01345F7}" srcOrd="10" destOrd="0" presId="urn:microsoft.com/office/officeart/2005/8/layout/default"/>
    <dgm:cxn modelId="{7B748832-6311-457F-9E6B-94070C1DF381}" type="presParOf" srcId="{1DF9F754-26DD-4BB1-8E81-C1618CCB0EA6}" destId="{7B67E1DA-1FFE-4E3D-B5ED-BEC5F829F7BF}" srcOrd="11" destOrd="0" presId="urn:microsoft.com/office/officeart/2005/8/layout/default"/>
    <dgm:cxn modelId="{C351E8C8-9F42-4018-9D1C-BE79780B4F39}" type="presParOf" srcId="{1DF9F754-26DD-4BB1-8E81-C1618CCB0EA6}" destId="{1057F690-5FC3-4859-9C6B-71CC656CFCBE}" srcOrd="12" destOrd="0" presId="urn:microsoft.com/office/officeart/2005/8/layout/default"/>
    <dgm:cxn modelId="{CA255464-4E5E-4013-8322-A000343AD93E}" type="presParOf" srcId="{1DF9F754-26DD-4BB1-8E81-C1618CCB0EA6}" destId="{116EC14D-E77D-40D2-9216-9626487F26BD}" srcOrd="13" destOrd="0" presId="urn:microsoft.com/office/officeart/2005/8/layout/default"/>
    <dgm:cxn modelId="{139EA0C5-7899-47E1-8170-F9CE9C456265}" type="presParOf" srcId="{1DF9F754-26DD-4BB1-8E81-C1618CCB0EA6}" destId="{79A24C39-C222-4858-9686-90F3BDAFB03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8566E-782B-4D6D-9FC4-A4BF12025FF2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D36F88-6627-4A10-A467-222AA8CD2816}">
      <dgm:prSet phldrT="[Text]" custT="1"/>
      <dgm:spPr/>
      <dgm:t>
        <a:bodyPr/>
        <a:lstStyle/>
        <a:p>
          <a:r>
            <a:rPr lang="en-US" sz="1500" b="1" dirty="0">
              <a:latin typeface="Aptos" panose="020B0004020202020204" pitchFamily="34" charset="0"/>
            </a:rPr>
            <a:t>1. Internal &amp; External Review (Ongoing)</a:t>
          </a:r>
          <a:endParaRPr lang="en-US" sz="1500" dirty="0">
            <a:latin typeface="Aptos" panose="020B0004020202020204" pitchFamily="34" charset="0"/>
          </a:endParaRPr>
        </a:p>
      </dgm:t>
    </dgm:pt>
    <dgm:pt modelId="{2F24CA1C-4559-4553-BDF6-6F3FE094CCBD}" type="parTrans" cxnId="{21A49EA4-E821-47CB-84F9-DBCE5952CE3D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DD3552FB-CC67-4E75-B818-EABC34DCEC8D}" type="sibTrans" cxnId="{21A49EA4-E821-47CB-84F9-DBCE5952CE3D}">
      <dgm:prSet custT="1"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272E2841-8A96-4E1B-8F37-FED370A0A9AA}">
      <dgm:prSet phldrT="[Text]" custT="1"/>
      <dgm:spPr/>
      <dgm:t>
        <a:bodyPr/>
        <a:lstStyle/>
        <a:p>
          <a:r>
            <a:rPr lang="en-US" sz="1500" b="1" dirty="0">
              <a:latin typeface="Aptos" panose="020B0004020202020204" pitchFamily="34" charset="0"/>
            </a:rPr>
            <a:t>2. Finalization &amp; Publishing</a:t>
          </a:r>
          <a:endParaRPr lang="en-US" sz="1500" dirty="0">
            <a:latin typeface="Aptos" panose="020B0004020202020204" pitchFamily="34" charset="0"/>
          </a:endParaRPr>
        </a:p>
      </dgm:t>
    </dgm:pt>
    <dgm:pt modelId="{92D55E1E-7BF4-4E4B-A956-4F1FED13C473}" type="parTrans" cxnId="{16317F16-8460-4E77-BE5D-ABA8C26CEB2A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29589506-E072-486A-8D33-F250B85C8650}" type="sibTrans" cxnId="{16317F16-8460-4E77-BE5D-ABA8C26CEB2A}">
      <dgm:prSet custT="1"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1B3F20C0-EC05-457E-8AD6-B99C4F75F632}">
      <dgm:prSet phldrT="[Text]" custT="1"/>
      <dgm:spPr/>
      <dgm:t>
        <a:bodyPr/>
        <a:lstStyle/>
        <a:p>
          <a:r>
            <a:rPr lang="en-US" sz="1500" b="1" dirty="0">
              <a:latin typeface="Aptos" panose="020B0004020202020204" pitchFamily="34" charset="0"/>
            </a:rPr>
            <a:t>3. Dissemination &amp; Awareness</a:t>
          </a:r>
          <a:endParaRPr lang="en-US" sz="1500" dirty="0">
            <a:latin typeface="Aptos" panose="020B0004020202020204" pitchFamily="34" charset="0"/>
          </a:endParaRPr>
        </a:p>
      </dgm:t>
    </dgm:pt>
    <dgm:pt modelId="{66B93060-B8F5-4662-9F98-0BB5C56CC313}" type="parTrans" cxnId="{0025A9B8-AB0C-4E72-99BE-0C8371C47C6B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383C83B7-815F-419B-B5CB-22ADBC704836}" type="sibTrans" cxnId="{0025A9B8-AB0C-4E72-99BE-0C8371C47C6B}">
      <dgm:prSet custT="1"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E29CEF18-F704-452C-BEC2-5AD3F8CF893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UNEP internal review for alignment &amp; quality assurance</a:t>
          </a:r>
        </a:p>
      </dgm:t>
    </dgm:pt>
    <dgm:pt modelId="{9152BC61-8349-49D0-94E4-2C4255D74E20}" type="parTrans" cxnId="{3D2DDF2C-F437-4E66-9A2C-15E7C73BD330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C8023BFC-6BCD-4C44-9D2E-805713E02BD2}" type="sibTrans" cxnId="{3D2DDF2C-F437-4E66-9A2C-15E7C73BD330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0D0005A2-DDB0-4CE1-BBC6-5F199C7C5B1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BRS Secretariat review for consistency with Basel Convention</a:t>
          </a:r>
        </a:p>
      </dgm:t>
    </dgm:pt>
    <dgm:pt modelId="{7C923658-9A09-4D91-857B-7B85314379F6}" type="parTrans" cxnId="{D0EDF016-5292-4C74-9D7D-76ED96A25BFA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68AAC9A2-03AC-4E17-856C-31801DB86B55}" type="sibTrans" cxnId="{D0EDF016-5292-4C74-9D7D-76ED96A25BFA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A7E68230-0F77-470C-B6AD-B6579B18436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Addressing technical refinements &amp; feedback</a:t>
          </a:r>
        </a:p>
      </dgm:t>
    </dgm:pt>
    <dgm:pt modelId="{0233591D-CDA3-4A50-9FF6-E47FE886C06D}" type="parTrans" cxnId="{068B731E-BAA7-4EDD-9830-F8130E907C99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267E77FB-7F24-4FD8-B718-49C30ECF9F87}" type="sibTrans" cxnId="{068B731E-BAA7-4EDD-9830-F8130E907C99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9C2BDB5E-3C2D-408B-85D1-337FABFDB76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Incorporating final edits and recommendations</a:t>
          </a:r>
        </a:p>
      </dgm:t>
    </dgm:pt>
    <dgm:pt modelId="{0B218E45-5E44-45DD-8495-B57E22C931C0}" type="parTrans" cxnId="{AF5D6925-F8C4-40F7-A4C9-B7B1B47DE646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53FB94DD-38C7-4118-B633-44A282981B20}" type="sibTrans" cxnId="{AF5D6925-F8C4-40F7-A4C9-B7B1B47DE646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4C52D953-36E7-48AC-8C29-23655183879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Formatting and preparing for official publication</a:t>
          </a:r>
        </a:p>
      </dgm:t>
    </dgm:pt>
    <dgm:pt modelId="{9953F566-9C37-4E27-9739-BB7F9646C38C}" type="parTrans" cxnId="{922CA324-9C48-4BCF-9FFB-60D6E72B4749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75913A56-45F6-4F4D-A565-932C2C16EB48}" type="sibTrans" cxnId="{922CA324-9C48-4BCF-9FFB-60D6E72B4749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F3B84FD5-1B8F-4C5D-B1A7-7AC4752D1A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UNEP release as a technical document</a:t>
          </a:r>
        </a:p>
      </dgm:t>
    </dgm:pt>
    <dgm:pt modelId="{CDB72274-B0AC-4FAC-9117-76A8FFF266CB}" type="parTrans" cxnId="{B6913E74-A820-48D3-8440-8F6895F2FA52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30FFB6D0-2EA1-4B70-B57E-8748CCFAC593}" type="sibTrans" cxnId="{B6913E74-A820-48D3-8440-8F6895F2FA52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DCCEA663-E800-440E-93A8-1966637F358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Engaging policymakers, regulators, and stakeholders</a:t>
          </a:r>
        </a:p>
      </dgm:t>
    </dgm:pt>
    <dgm:pt modelId="{E3E75090-3686-4344-8A5A-102059F33F04}" type="parTrans" cxnId="{349539D3-9991-4BDB-8034-0DD37C270E10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A8C609BA-8377-4C4B-9EE3-18BF0A91FA1D}" type="sibTrans" cxnId="{349539D3-9991-4BDB-8034-0DD37C270E10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86A70F1B-841D-43C2-BCB6-53FB10910DA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Presenting at UNEP, EACO, and Basel Convention events</a:t>
          </a:r>
        </a:p>
      </dgm:t>
    </dgm:pt>
    <dgm:pt modelId="{AB47481A-6EAF-4F3E-B7B9-5F6D88D61FD3}" type="parTrans" cxnId="{9DC0B9F2-518B-48E7-AF0F-FF0B184129F3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8E0C330E-A32E-45DA-BCD3-409E224352F4}" type="sibTrans" cxnId="{9DC0B9F2-518B-48E7-AF0F-FF0B184129F3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84B29259-35A7-4F9C-9A3C-0AAF5A3280E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Translating/localizing content if necessary</a:t>
          </a:r>
        </a:p>
      </dgm:t>
    </dgm:pt>
    <dgm:pt modelId="{B49E879A-AEA2-4E77-95C7-4519953E3C3B}" type="parTrans" cxnId="{6947C246-4BE7-4E87-8693-15491E62F667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BC9F04E1-935F-4A38-BC07-74D55A3755BB}" type="sibTrans" cxnId="{6947C246-4BE7-4E87-8693-15491E62F667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E006C075-D2B8-40DF-BCCE-FF4637671D7F}">
      <dgm:prSet custT="1"/>
      <dgm:spPr/>
      <dgm:t>
        <a:bodyPr/>
        <a:lstStyle/>
        <a:p>
          <a:r>
            <a:rPr lang="en-US" sz="1500" b="1" dirty="0">
              <a:latin typeface="Aptos" panose="020B0004020202020204" pitchFamily="34" charset="0"/>
            </a:rPr>
            <a:t>4. Capacity-Building &amp; Implementation</a:t>
          </a:r>
          <a:endParaRPr lang="en-US" sz="1500" dirty="0">
            <a:latin typeface="Aptos" panose="020B0004020202020204" pitchFamily="34" charset="0"/>
          </a:endParaRPr>
        </a:p>
      </dgm:t>
    </dgm:pt>
    <dgm:pt modelId="{0A6D8AFA-1A2F-432E-AF44-E3EDF6A23408}" type="parTrans" cxnId="{4EF6EE8E-AAFF-4038-AD53-6EC93C374260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01576A61-3E89-4650-B534-CCBF8A2B59AC}" type="sibTrans" cxnId="{4EF6EE8E-AAFF-4038-AD53-6EC93C374260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9752E2CE-9A31-460B-888C-0DCD827C517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Organizing training for national regulators &amp; policymakers</a:t>
          </a:r>
        </a:p>
      </dgm:t>
    </dgm:pt>
    <dgm:pt modelId="{61C3CA30-574F-4B5B-8A9F-C1832981A166}" type="parTrans" cxnId="{A6C5A9B4-E0C2-4C78-B9C9-038302250565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E13A772A-8C49-4D4E-8743-2F9036480390}" type="sibTrans" cxnId="{A6C5A9B4-E0C2-4C78-B9C9-038302250565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55B1CEF1-2777-402B-B031-BD1574D6BDA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Providing guidance for national legal adaptation</a:t>
          </a:r>
        </a:p>
      </dgm:t>
    </dgm:pt>
    <dgm:pt modelId="{1B95C7C5-0CAF-45A3-B23D-EF13DF5387B2}" type="parTrans" cxnId="{F8BEAF37-6582-49C0-BF6E-77174F275CCA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864F1C5C-EEB5-445A-A309-C835BB2F2A9D}" type="sibTrans" cxnId="{F8BEAF37-6582-49C0-BF6E-77174F275CCA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671FE007-0070-409A-BA1E-13D194AAEA7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>
              <a:latin typeface="Aptos" panose="020B0004020202020204" pitchFamily="34" charset="0"/>
            </a:rPr>
            <a:t>Supporting pilot implementation in select EAC countries</a:t>
          </a:r>
        </a:p>
      </dgm:t>
    </dgm:pt>
    <dgm:pt modelId="{A73AC002-7635-4834-B5A3-20F5EF290CC3}" type="parTrans" cxnId="{139028D1-CE9C-4A38-BE30-940B8B3EF979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CB986E35-3EEE-439D-AC11-BE53FAA4272B}" type="sibTrans" cxnId="{139028D1-CE9C-4A38-BE30-940B8B3EF979}">
      <dgm:prSet/>
      <dgm:spPr/>
      <dgm:t>
        <a:bodyPr/>
        <a:lstStyle/>
        <a:p>
          <a:endParaRPr lang="en-US" sz="1500">
            <a:latin typeface="Aptos" panose="020B0004020202020204" pitchFamily="34" charset="0"/>
          </a:endParaRPr>
        </a:p>
      </dgm:t>
    </dgm:pt>
    <dgm:pt modelId="{02B5F0AA-D4AC-49F7-9901-723F4C9F3D6F}" type="pres">
      <dgm:prSet presAssocID="{FDA8566E-782B-4D6D-9FC4-A4BF12025FF2}" presName="Name0" presStyleCnt="0">
        <dgm:presLayoutVars>
          <dgm:dir/>
          <dgm:animLvl val="lvl"/>
          <dgm:resizeHandles/>
        </dgm:presLayoutVars>
      </dgm:prSet>
      <dgm:spPr/>
    </dgm:pt>
    <dgm:pt modelId="{A0CE2EA2-7999-4763-AEB2-FC948B20CD2B}" type="pres">
      <dgm:prSet presAssocID="{33D36F88-6627-4A10-A467-222AA8CD2816}" presName="linNode" presStyleCnt="0"/>
      <dgm:spPr/>
    </dgm:pt>
    <dgm:pt modelId="{52858F11-BBAB-4074-BBED-7F7F9AA1382B}" type="pres">
      <dgm:prSet presAssocID="{33D36F88-6627-4A10-A467-222AA8CD2816}" presName="parentShp" presStyleLbl="node1" presStyleIdx="0" presStyleCnt="4">
        <dgm:presLayoutVars>
          <dgm:bulletEnabled val="1"/>
        </dgm:presLayoutVars>
      </dgm:prSet>
      <dgm:spPr/>
    </dgm:pt>
    <dgm:pt modelId="{2AD35624-A122-41E5-8503-85993BCDA1CC}" type="pres">
      <dgm:prSet presAssocID="{33D36F88-6627-4A10-A467-222AA8CD2816}" presName="childShp" presStyleLbl="bgAccFollowNode1" presStyleIdx="0" presStyleCnt="4" custScaleY="142941">
        <dgm:presLayoutVars>
          <dgm:bulletEnabled val="1"/>
        </dgm:presLayoutVars>
      </dgm:prSet>
      <dgm:spPr/>
    </dgm:pt>
    <dgm:pt modelId="{B5DB2A6C-81A5-4E01-82C0-DF396171C608}" type="pres">
      <dgm:prSet presAssocID="{DD3552FB-CC67-4E75-B818-EABC34DCEC8D}" presName="spacing" presStyleCnt="0"/>
      <dgm:spPr/>
    </dgm:pt>
    <dgm:pt modelId="{FC2A7FD7-5E6B-4C84-AF05-B7125591D01E}" type="pres">
      <dgm:prSet presAssocID="{272E2841-8A96-4E1B-8F37-FED370A0A9AA}" presName="linNode" presStyleCnt="0"/>
      <dgm:spPr/>
    </dgm:pt>
    <dgm:pt modelId="{83DE13B9-5B51-4735-A495-3D93B6055C7F}" type="pres">
      <dgm:prSet presAssocID="{272E2841-8A96-4E1B-8F37-FED370A0A9AA}" presName="parentShp" presStyleLbl="node1" presStyleIdx="1" presStyleCnt="4">
        <dgm:presLayoutVars>
          <dgm:bulletEnabled val="1"/>
        </dgm:presLayoutVars>
      </dgm:prSet>
      <dgm:spPr/>
    </dgm:pt>
    <dgm:pt modelId="{1B6128D0-12E1-498D-A9CB-24055E7732DC}" type="pres">
      <dgm:prSet presAssocID="{272E2841-8A96-4E1B-8F37-FED370A0A9AA}" presName="childShp" presStyleLbl="bgAccFollowNode1" presStyleIdx="1" presStyleCnt="4" custScaleY="111613">
        <dgm:presLayoutVars>
          <dgm:bulletEnabled val="1"/>
        </dgm:presLayoutVars>
      </dgm:prSet>
      <dgm:spPr/>
    </dgm:pt>
    <dgm:pt modelId="{6E482C80-B0BF-40C9-B457-B76F0346E9F5}" type="pres">
      <dgm:prSet presAssocID="{29589506-E072-486A-8D33-F250B85C8650}" presName="spacing" presStyleCnt="0"/>
      <dgm:spPr/>
    </dgm:pt>
    <dgm:pt modelId="{2BB6706C-31F4-4C32-94E6-5B1760EFA2F3}" type="pres">
      <dgm:prSet presAssocID="{1B3F20C0-EC05-457E-8AD6-B99C4F75F632}" presName="linNode" presStyleCnt="0"/>
      <dgm:spPr/>
    </dgm:pt>
    <dgm:pt modelId="{7559AA2C-59DA-4086-806A-FB2E1C002E6A}" type="pres">
      <dgm:prSet presAssocID="{1B3F20C0-EC05-457E-8AD6-B99C4F75F632}" presName="parentShp" presStyleLbl="node1" presStyleIdx="2" presStyleCnt="4">
        <dgm:presLayoutVars>
          <dgm:bulletEnabled val="1"/>
        </dgm:presLayoutVars>
      </dgm:prSet>
      <dgm:spPr/>
    </dgm:pt>
    <dgm:pt modelId="{40ACD7B7-BF3F-4014-AD78-7C83060482C6}" type="pres">
      <dgm:prSet presAssocID="{1B3F20C0-EC05-457E-8AD6-B99C4F75F632}" presName="childShp" presStyleLbl="bgAccFollowNode1" presStyleIdx="2" presStyleCnt="4" custScaleY="110911">
        <dgm:presLayoutVars>
          <dgm:bulletEnabled val="1"/>
        </dgm:presLayoutVars>
      </dgm:prSet>
      <dgm:spPr/>
    </dgm:pt>
    <dgm:pt modelId="{88D824C4-25A1-4EE3-A871-61C16BCC9E6E}" type="pres">
      <dgm:prSet presAssocID="{383C83B7-815F-419B-B5CB-22ADBC704836}" presName="spacing" presStyleCnt="0"/>
      <dgm:spPr/>
    </dgm:pt>
    <dgm:pt modelId="{5AA66ACA-B815-4BFE-A08D-24548C5DA91C}" type="pres">
      <dgm:prSet presAssocID="{E006C075-D2B8-40DF-BCCE-FF4637671D7F}" presName="linNode" presStyleCnt="0"/>
      <dgm:spPr/>
    </dgm:pt>
    <dgm:pt modelId="{9A5472E6-874D-4366-8899-0636164D65BA}" type="pres">
      <dgm:prSet presAssocID="{E006C075-D2B8-40DF-BCCE-FF4637671D7F}" presName="parentShp" presStyleLbl="node1" presStyleIdx="3" presStyleCnt="4">
        <dgm:presLayoutVars>
          <dgm:bulletEnabled val="1"/>
        </dgm:presLayoutVars>
      </dgm:prSet>
      <dgm:spPr/>
    </dgm:pt>
    <dgm:pt modelId="{EFC347B9-CA01-4188-A69D-00ABD4B29D36}" type="pres">
      <dgm:prSet presAssocID="{E006C075-D2B8-40DF-BCCE-FF4637671D7F}" presName="childShp" presStyleLbl="bgAccFollowNode1" presStyleIdx="3" presStyleCnt="4" custScaleY="119069">
        <dgm:presLayoutVars>
          <dgm:bulletEnabled val="1"/>
        </dgm:presLayoutVars>
      </dgm:prSet>
      <dgm:spPr/>
    </dgm:pt>
  </dgm:ptLst>
  <dgm:cxnLst>
    <dgm:cxn modelId="{16317F16-8460-4E77-BE5D-ABA8C26CEB2A}" srcId="{FDA8566E-782B-4D6D-9FC4-A4BF12025FF2}" destId="{272E2841-8A96-4E1B-8F37-FED370A0A9AA}" srcOrd="1" destOrd="0" parTransId="{92D55E1E-7BF4-4E4B-A956-4F1FED13C473}" sibTransId="{29589506-E072-486A-8D33-F250B85C8650}"/>
    <dgm:cxn modelId="{D0EDF016-5292-4C74-9D7D-76ED96A25BFA}" srcId="{33D36F88-6627-4A10-A467-222AA8CD2816}" destId="{0D0005A2-DDB0-4CE1-BBC6-5F199C7C5B11}" srcOrd="1" destOrd="0" parTransId="{7C923658-9A09-4D91-857B-7B85314379F6}" sibTransId="{68AAC9A2-03AC-4E17-856C-31801DB86B55}"/>
    <dgm:cxn modelId="{068B731E-BAA7-4EDD-9830-F8130E907C99}" srcId="{33D36F88-6627-4A10-A467-222AA8CD2816}" destId="{A7E68230-0F77-470C-B6AD-B6579B184367}" srcOrd="2" destOrd="0" parTransId="{0233591D-CDA3-4A50-9FF6-E47FE886C06D}" sibTransId="{267E77FB-7F24-4FD8-B718-49C30ECF9F87}"/>
    <dgm:cxn modelId="{922CA324-9C48-4BCF-9FFB-60D6E72B4749}" srcId="{272E2841-8A96-4E1B-8F37-FED370A0A9AA}" destId="{4C52D953-36E7-48AC-8C29-236551838791}" srcOrd="1" destOrd="0" parTransId="{9953F566-9C37-4E27-9739-BB7F9646C38C}" sibTransId="{75913A56-45F6-4F4D-A565-932C2C16EB48}"/>
    <dgm:cxn modelId="{AF5D6925-F8C4-40F7-A4C9-B7B1B47DE646}" srcId="{272E2841-8A96-4E1B-8F37-FED370A0A9AA}" destId="{9C2BDB5E-3C2D-408B-85D1-337FABFDB76D}" srcOrd="0" destOrd="0" parTransId="{0B218E45-5E44-45DD-8495-B57E22C931C0}" sibTransId="{53FB94DD-38C7-4118-B633-44A282981B20}"/>
    <dgm:cxn modelId="{5E1A722A-952D-4329-9777-A31A857FF5A9}" type="presOf" srcId="{A7E68230-0F77-470C-B6AD-B6579B184367}" destId="{2AD35624-A122-41E5-8503-85993BCDA1CC}" srcOrd="0" destOrd="2" presId="urn:microsoft.com/office/officeart/2005/8/layout/vList6"/>
    <dgm:cxn modelId="{3D2DDF2C-F437-4E66-9A2C-15E7C73BD330}" srcId="{33D36F88-6627-4A10-A467-222AA8CD2816}" destId="{E29CEF18-F704-452C-BEC2-5AD3F8CF8937}" srcOrd="0" destOrd="0" parTransId="{9152BC61-8349-49D0-94E4-2C4255D74E20}" sibTransId="{C8023BFC-6BCD-4C44-9D2E-805713E02BD2}"/>
    <dgm:cxn modelId="{41C41535-7C08-4131-8AFE-3E9C086AAB5D}" type="presOf" srcId="{E29CEF18-F704-452C-BEC2-5AD3F8CF8937}" destId="{2AD35624-A122-41E5-8503-85993BCDA1CC}" srcOrd="0" destOrd="0" presId="urn:microsoft.com/office/officeart/2005/8/layout/vList6"/>
    <dgm:cxn modelId="{F8BEAF37-6582-49C0-BF6E-77174F275CCA}" srcId="{E006C075-D2B8-40DF-BCCE-FF4637671D7F}" destId="{55B1CEF1-2777-402B-B031-BD1574D6BDA7}" srcOrd="1" destOrd="0" parTransId="{1B95C7C5-0CAF-45A3-B23D-EF13DF5387B2}" sibTransId="{864F1C5C-EEB5-445A-A309-C835BB2F2A9D}"/>
    <dgm:cxn modelId="{1E7EFE3F-932C-4111-A0B0-1CE6E3F3411D}" type="presOf" srcId="{671FE007-0070-409A-BA1E-13D194AAEA78}" destId="{EFC347B9-CA01-4188-A69D-00ABD4B29D36}" srcOrd="0" destOrd="2" presId="urn:microsoft.com/office/officeart/2005/8/layout/vList6"/>
    <dgm:cxn modelId="{45729040-A800-47E4-8B17-2F0515AD3E7B}" type="presOf" srcId="{9752E2CE-9A31-460B-888C-0DCD827C517F}" destId="{EFC347B9-CA01-4188-A69D-00ABD4B29D36}" srcOrd="0" destOrd="0" presId="urn:microsoft.com/office/officeart/2005/8/layout/vList6"/>
    <dgm:cxn modelId="{6947C246-4BE7-4E87-8693-15491E62F667}" srcId="{1B3F20C0-EC05-457E-8AD6-B99C4F75F632}" destId="{84B29259-35A7-4F9C-9A3C-0AAF5A3280E6}" srcOrd="2" destOrd="0" parTransId="{B49E879A-AEA2-4E77-95C7-4519953E3C3B}" sibTransId="{BC9F04E1-935F-4A38-BC07-74D55A3755BB}"/>
    <dgm:cxn modelId="{187FE153-9284-4E9C-AD60-FFA0C8FB3C91}" type="presOf" srcId="{1B3F20C0-EC05-457E-8AD6-B99C4F75F632}" destId="{7559AA2C-59DA-4086-806A-FB2E1C002E6A}" srcOrd="0" destOrd="0" presId="urn:microsoft.com/office/officeart/2005/8/layout/vList6"/>
    <dgm:cxn modelId="{B6913E74-A820-48D3-8440-8F6895F2FA52}" srcId="{272E2841-8A96-4E1B-8F37-FED370A0A9AA}" destId="{F3B84FD5-1B8F-4C5D-B1A7-7AC4752D1AA6}" srcOrd="2" destOrd="0" parTransId="{CDB72274-B0AC-4FAC-9117-76A8FFF266CB}" sibTransId="{30FFB6D0-2EA1-4B70-B57E-8748CCFAC593}"/>
    <dgm:cxn modelId="{0CFC8A75-0268-4E53-A6AD-BAB2FE98E710}" type="presOf" srcId="{86A70F1B-841D-43C2-BCB6-53FB10910DA7}" destId="{40ACD7B7-BF3F-4014-AD78-7C83060482C6}" srcOrd="0" destOrd="1" presId="urn:microsoft.com/office/officeart/2005/8/layout/vList6"/>
    <dgm:cxn modelId="{2E34AA7C-288B-4AC9-89F3-FD4C60F8C983}" type="presOf" srcId="{55B1CEF1-2777-402B-B031-BD1574D6BDA7}" destId="{EFC347B9-CA01-4188-A69D-00ABD4B29D36}" srcOrd="0" destOrd="1" presId="urn:microsoft.com/office/officeart/2005/8/layout/vList6"/>
    <dgm:cxn modelId="{4EF6EE8E-AAFF-4038-AD53-6EC93C374260}" srcId="{FDA8566E-782B-4D6D-9FC4-A4BF12025FF2}" destId="{E006C075-D2B8-40DF-BCCE-FF4637671D7F}" srcOrd="3" destOrd="0" parTransId="{0A6D8AFA-1A2F-432E-AF44-E3EDF6A23408}" sibTransId="{01576A61-3E89-4650-B534-CCBF8A2B59AC}"/>
    <dgm:cxn modelId="{78EBA48F-4474-4010-9D6D-47BAFDCEAA0D}" type="presOf" srcId="{F3B84FD5-1B8F-4C5D-B1A7-7AC4752D1AA6}" destId="{1B6128D0-12E1-498D-A9CB-24055E7732DC}" srcOrd="0" destOrd="2" presId="urn:microsoft.com/office/officeart/2005/8/layout/vList6"/>
    <dgm:cxn modelId="{60D04694-B9E5-4FBE-8EFE-AE3F6B04765C}" type="presOf" srcId="{4C52D953-36E7-48AC-8C29-236551838791}" destId="{1B6128D0-12E1-498D-A9CB-24055E7732DC}" srcOrd="0" destOrd="1" presId="urn:microsoft.com/office/officeart/2005/8/layout/vList6"/>
    <dgm:cxn modelId="{26C97EA0-3BAA-4551-B740-475D35B9E244}" type="presOf" srcId="{272E2841-8A96-4E1B-8F37-FED370A0A9AA}" destId="{83DE13B9-5B51-4735-A495-3D93B6055C7F}" srcOrd="0" destOrd="0" presId="urn:microsoft.com/office/officeart/2005/8/layout/vList6"/>
    <dgm:cxn modelId="{21A49EA4-E821-47CB-84F9-DBCE5952CE3D}" srcId="{FDA8566E-782B-4D6D-9FC4-A4BF12025FF2}" destId="{33D36F88-6627-4A10-A467-222AA8CD2816}" srcOrd="0" destOrd="0" parTransId="{2F24CA1C-4559-4553-BDF6-6F3FE094CCBD}" sibTransId="{DD3552FB-CC67-4E75-B818-EABC34DCEC8D}"/>
    <dgm:cxn modelId="{DC8F62AF-634D-48F6-BCD4-A6970C3C8E90}" type="presOf" srcId="{9C2BDB5E-3C2D-408B-85D1-337FABFDB76D}" destId="{1B6128D0-12E1-498D-A9CB-24055E7732DC}" srcOrd="0" destOrd="0" presId="urn:microsoft.com/office/officeart/2005/8/layout/vList6"/>
    <dgm:cxn modelId="{A6C5A9B4-E0C2-4C78-B9C9-038302250565}" srcId="{E006C075-D2B8-40DF-BCCE-FF4637671D7F}" destId="{9752E2CE-9A31-460B-888C-0DCD827C517F}" srcOrd="0" destOrd="0" parTransId="{61C3CA30-574F-4B5B-8A9F-C1832981A166}" sibTransId="{E13A772A-8C49-4D4E-8743-2F9036480390}"/>
    <dgm:cxn modelId="{72425EB5-BCDB-4C01-951F-A1F2E7F6D61F}" type="presOf" srcId="{DCCEA663-E800-440E-93A8-1966637F358F}" destId="{40ACD7B7-BF3F-4014-AD78-7C83060482C6}" srcOrd="0" destOrd="0" presId="urn:microsoft.com/office/officeart/2005/8/layout/vList6"/>
    <dgm:cxn modelId="{0025A9B8-AB0C-4E72-99BE-0C8371C47C6B}" srcId="{FDA8566E-782B-4D6D-9FC4-A4BF12025FF2}" destId="{1B3F20C0-EC05-457E-8AD6-B99C4F75F632}" srcOrd="2" destOrd="0" parTransId="{66B93060-B8F5-4662-9F98-0BB5C56CC313}" sibTransId="{383C83B7-815F-419B-B5CB-22ADBC704836}"/>
    <dgm:cxn modelId="{139028D1-CE9C-4A38-BE30-940B8B3EF979}" srcId="{E006C075-D2B8-40DF-BCCE-FF4637671D7F}" destId="{671FE007-0070-409A-BA1E-13D194AAEA78}" srcOrd="2" destOrd="0" parTransId="{A73AC002-7635-4834-B5A3-20F5EF290CC3}" sibTransId="{CB986E35-3EEE-439D-AC11-BE53FAA4272B}"/>
    <dgm:cxn modelId="{349539D3-9991-4BDB-8034-0DD37C270E10}" srcId="{1B3F20C0-EC05-457E-8AD6-B99C4F75F632}" destId="{DCCEA663-E800-440E-93A8-1966637F358F}" srcOrd="0" destOrd="0" parTransId="{E3E75090-3686-4344-8A5A-102059F33F04}" sibTransId="{A8C609BA-8377-4C4B-9EE3-18BF0A91FA1D}"/>
    <dgm:cxn modelId="{1899BCD6-3B96-4649-B39E-7CE4B04CEBFE}" type="presOf" srcId="{0D0005A2-DDB0-4CE1-BBC6-5F199C7C5B11}" destId="{2AD35624-A122-41E5-8503-85993BCDA1CC}" srcOrd="0" destOrd="1" presId="urn:microsoft.com/office/officeart/2005/8/layout/vList6"/>
    <dgm:cxn modelId="{50F2C2D7-27AD-4008-9344-BF898138AE2E}" type="presOf" srcId="{FDA8566E-782B-4D6D-9FC4-A4BF12025FF2}" destId="{02B5F0AA-D4AC-49F7-9901-723F4C9F3D6F}" srcOrd="0" destOrd="0" presId="urn:microsoft.com/office/officeart/2005/8/layout/vList6"/>
    <dgm:cxn modelId="{64CA1DDD-9C3F-4D05-8745-760DCC47AB47}" type="presOf" srcId="{E006C075-D2B8-40DF-BCCE-FF4637671D7F}" destId="{9A5472E6-874D-4366-8899-0636164D65BA}" srcOrd="0" destOrd="0" presId="urn:microsoft.com/office/officeart/2005/8/layout/vList6"/>
    <dgm:cxn modelId="{0D4411E5-B7AF-4A98-A25F-46691D8616BD}" type="presOf" srcId="{33D36F88-6627-4A10-A467-222AA8CD2816}" destId="{52858F11-BBAB-4074-BBED-7F7F9AA1382B}" srcOrd="0" destOrd="0" presId="urn:microsoft.com/office/officeart/2005/8/layout/vList6"/>
    <dgm:cxn modelId="{9DC0B9F2-518B-48E7-AF0F-FF0B184129F3}" srcId="{1B3F20C0-EC05-457E-8AD6-B99C4F75F632}" destId="{86A70F1B-841D-43C2-BCB6-53FB10910DA7}" srcOrd="1" destOrd="0" parTransId="{AB47481A-6EAF-4F3E-B7B9-5F6D88D61FD3}" sibTransId="{8E0C330E-A32E-45DA-BCD3-409E224352F4}"/>
    <dgm:cxn modelId="{500D32FD-5A0A-4576-9323-65D2503A1232}" type="presOf" srcId="{84B29259-35A7-4F9C-9A3C-0AAF5A3280E6}" destId="{40ACD7B7-BF3F-4014-AD78-7C83060482C6}" srcOrd="0" destOrd="2" presId="urn:microsoft.com/office/officeart/2005/8/layout/vList6"/>
    <dgm:cxn modelId="{744D5138-2854-4D61-8ECF-73C268FF9511}" type="presParOf" srcId="{02B5F0AA-D4AC-49F7-9901-723F4C9F3D6F}" destId="{A0CE2EA2-7999-4763-AEB2-FC948B20CD2B}" srcOrd="0" destOrd="0" presId="urn:microsoft.com/office/officeart/2005/8/layout/vList6"/>
    <dgm:cxn modelId="{A1D49A59-1C03-49A1-8116-950DFDAF9C40}" type="presParOf" srcId="{A0CE2EA2-7999-4763-AEB2-FC948B20CD2B}" destId="{52858F11-BBAB-4074-BBED-7F7F9AA1382B}" srcOrd="0" destOrd="0" presId="urn:microsoft.com/office/officeart/2005/8/layout/vList6"/>
    <dgm:cxn modelId="{19A83158-0219-4F39-A7E6-39D9134E7722}" type="presParOf" srcId="{A0CE2EA2-7999-4763-AEB2-FC948B20CD2B}" destId="{2AD35624-A122-41E5-8503-85993BCDA1CC}" srcOrd="1" destOrd="0" presId="urn:microsoft.com/office/officeart/2005/8/layout/vList6"/>
    <dgm:cxn modelId="{85C7A2B7-F444-4C8D-907B-6EF47CB22E82}" type="presParOf" srcId="{02B5F0AA-D4AC-49F7-9901-723F4C9F3D6F}" destId="{B5DB2A6C-81A5-4E01-82C0-DF396171C608}" srcOrd="1" destOrd="0" presId="urn:microsoft.com/office/officeart/2005/8/layout/vList6"/>
    <dgm:cxn modelId="{AB2BF934-D6AF-4CDB-91A1-70AA3F2DD355}" type="presParOf" srcId="{02B5F0AA-D4AC-49F7-9901-723F4C9F3D6F}" destId="{FC2A7FD7-5E6B-4C84-AF05-B7125591D01E}" srcOrd="2" destOrd="0" presId="urn:microsoft.com/office/officeart/2005/8/layout/vList6"/>
    <dgm:cxn modelId="{81B1E6D2-536A-4727-B317-DBEBCC486C99}" type="presParOf" srcId="{FC2A7FD7-5E6B-4C84-AF05-B7125591D01E}" destId="{83DE13B9-5B51-4735-A495-3D93B6055C7F}" srcOrd="0" destOrd="0" presId="urn:microsoft.com/office/officeart/2005/8/layout/vList6"/>
    <dgm:cxn modelId="{8F7212CE-7C19-4A28-B5C8-44B967428BDF}" type="presParOf" srcId="{FC2A7FD7-5E6B-4C84-AF05-B7125591D01E}" destId="{1B6128D0-12E1-498D-A9CB-24055E7732DC}" srcOrd="1" destOrd="0" presId="urn:microsoft.com/office/officeart/2005/8/layout/vList6"/>
    <dgm:cxn modelId="{7CCE3120-65E6-4DA6-B29E-ACA4E1F82D46}" type="presParOf" srcId="{02B5F0AA-D4AC-49F7-9901-723F4C9F3D6F}" destId="{6E482C80-B0BF-40C9-B457-B76F0346E9F5}" srcOrd="3" destOrd="0" presId="urn:microsoft.com/office/officeart/2005/8/layout/vList6"/>
    <dgm:cxn modelId="{3234A286-D5FC-42A6-934C-7ABCF1877E0C}" type="presParOf" srcId="{02B5F0AA-D4AC-49F7-9901-723F4C9F3D6F}" destId="{2BB6706C-31F4-4C32-94E6-5B1760EFA2F3}" srcOrd="4" destOrd="0" presId="urn:microsoft.com/office/officeart/2005/8/layout/vList6"/>
    <dgm:cxn modelId="{6B8A2123-4FD3-4639-8FE5-1327AEB70B45}" type="presParOf" srcId="{2BB6706C-31F4-4C32-94E6-5B1760EFA2F3}" destId="{7559AA2C-59DA-4086-806A-FB2E1C002E6A}" srcOrd="0" destOrd="0" presId="urn:microsoft.com/office/officeart/2005/8/layout/vList6"/>
    <dgm:cxn modelId="{F6CC3E14-9E55-447B-BEC4-3C6901B41271}" type="presParOf" srcId="{2BB6706C-31F4-4C32-94E6-5B1760EFA2F3}" destId="{40ACD7B7-BF3F-4014-AD78-7C83060482C6}" srcOrd="1" destOrd="0" presId="urn:microsoft.com/office/officeart/2005/8/layout/vList6"/>
    <dgm:cxn modelId="{F7A67D82-A91C-4025-890C-840C69A52827}" type="presParOf" srcId="{02B5F0AA-D4AC-49F7-9901-723F4C9F3D6F}" destId="{88D824C4-25A1-4EE3-A871-61C16BCC9E6E}" srcOrd="5" destOrd="0" presId="urn:microsoft.com/office/officeart/2005/8/layout/vList6"/>
    <dgm:cxn modelId="{7548F089-7819-4085-AF5E-DD6395BD1FE1}" type="presParOf" srcId="{02B5F0AA-D4AC-49F7-9901-723F4C9F3D6F}" destId="{5AA66ACA-B815-4BFE-A08D-24548C5DA91C}" srcOrd="6" destOrd="0" presId="urn:microsoft.com/office/officeart/2005/8/layout/vList6"/>
    <dgm:cxn modelId="{BB50FBE6-F072-4C71-86E4-6F9D244A27E1}" type="presParOf" srcId="{5AA66ACA-B815-4BFE-A08D-24548C5DA91C}" destId="{9A5472E6-874D-4366-8899-0636164D65BA}" srcOrd="0" destOrd="0" presId="urn:microsoft.com/office/officeart/2005/8/layout/vList6"/>
    <dgm:cxn modelId="{13A3AF9C-0FD1-492A-910D-DE3B9A5D81D7}" type="presParOf" srcId="{5AA66ACA-B815-4BFE-A08D-24548C5DA91C}" destId="{EFC347B9-CA01-4188-A69D-00ABD4B29D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0DE7F-694C-4FCC-9787-21230CE633D8}">
      <dsp:nvSpPr>
        <dsp:cNvPr id="0" name=""/>
        <dsp:cNvSpPr/>
      </dsp:nvSpPr>
      <dsp:spPr>
        <a:xfrm>
          <a:off x="951106" y="4383"/>
          <a:ext cx="2657203" cy="1594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(a) Statements of legislative purpose and objectives framed around e-waste management </a:t>
          </a:r>
          <a:endParaRPr lang="en-US" sz="2000" kern="1200" dirty="0"/>
        </a:p>
      </dsp:txBody>
      <dsp:txXfrm>
        <a:off x="951106" y="4383"/>
        <a:ext cx="2657203" cy="1594322"/>
      </dsp:txXfrm>
    </dsp:sp>
    <dsp:sp modelId="{E9343094-84AF-4ABB-8163-0EF01A945E87}">
      <dsp:nvSpPr>
        <dsp:cNvPr id="0" name=""/>
        <dsp:cNvSpPr/>
      </dsp:nvSpPr>
      <dsp:spPr>
        <a:xfrm>
          <a:off x="3874029" y="4383"/>
          <a:ext cx="2657203" cy="1594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(b) Defining key terms and ensuring that the scope of the law is clear</a:t>
          </a:r>
        </a:p>
      </dsp:txBody>
      <dsp:txXfrm>
        <a:off x="3874029" y="4383"/>
        <a:ext cx="2657203" cy="1594322"/>
      </dsp:txXfrm>
    </dsp:sp>
    <dsp:sp modelId="{75EF5C66-960E-49C5-BA70-AB97A4957E0C}">
      <dsp:nvSpPr>
        <dsp:cNvPr id="0" name=""/>
        <dsp:cNvSpPr/>
      </dsp:nvSpPr>
      <dsp:spPr>
        <a:xfrm>
          <a:off x="6796953" y="4383"/>
          <a:ext cx="2657203" cy="1594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(c) Key e-waste management principles and approaches</a:t>
          </a:r>
        </a:p>
      </dsp:txBody>
      <dsp:txXfrm>
        <a:off x="6796953" y="4383"/>
        <a:ext cx="2657203" cy="1594322"/>
      </dsp:txXfrm>
    </dsp:sp>
    <dsp:sp modelId="{650004B1-8164-4A1C-8924-1499D991CCA7}">
      <dsp:nvSpPr>
        <dsp:cNvPr id="0" name=""/>
        <dsp:cNvSpPr/>
      </dsp:nvSpPr>
      <dsp:spPr>
        <a:xfrm>
          <a:off x="951106" y="1864425"/>
          <a:ext cx="2657203" cy="15943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(d) Designation or establishment of the competent authority</a:t>
          </a:r>
        </a:p>
      </dsp:txBody>
      <dsp:txXfrm>
        <a:off x="951106" y="1864425"/>
        <a:ext cx="2657203" cy="1594322"/>
      </dsp:txXfrm>
    </dsp:sp>
    <dsp:sp modelId="{B750AF1B-3640-42DA-ABAD-A426B50DFC0D}">
      <dsp:nvSpPr>
        <dsp:cNvPr id="0" name=""/>
        <dsp:cNvSpPr/>
      </dsp:nvSpPr>
      <dsp:spPr>
        <a:xfrm>
          <a:off x="3874029" y="1864425"/>
          <a:ext cx="2657203" cy="15943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(e) Allocation of major responsibilities for e-waste management</a:t>
          </a:r>
        </a:p>
      </dsp:txBody>
      <dsp:txXfrm>
        <a:off x="3874029" y="1864425"/>
        <a:ext cx="2657203" cy="1594322"/>
      </dsp:txXfrm>
    </dsp:sp>
    <dsp:sp modelId="{1F631011-259A-4E1D-B8FA-3806A01345F7}">
      <dsp:nvSpPr>
        <dsp:cNvPr id="0" name=""/>
        <dsp:cNvSpPr/>
      </dsp:nvSpPr>
      <dsp:spPr>
        <a:xfrm>
          <a:off x="6796953" y="1864425"/>
          <a:ext cx="2657203" cy="15943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(f) Compliance and enforcement measures, including penalties</a:t>
          </a:r>
        </a:p>
      </dsp:txBody>
      <dsp:txXfrm>
        <a:off x="6796953" y="1864425"/>
        <a:ext cx="2657203" cy="1594322"/>
      </dsp:txXfrm>
    </dsp:sp>
    <dsp:sp modelId="{1057F690-5FC3-4859-9C6B-71CC656CFCBE}">
      <dsp:nvSpPr>
        <dsp:cNvPr id="0" name=""/>
        <dsp:cNvSpPr/>
      </dsp:nvSpPr>
      <dsp:spPr>
        <a:xfrm>
          <a:off x="2412567" y="3724467"/>
          <a:ext cx="2657203" cy="1594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(g) Additional sample provisions on the waste hierarchy; and</a:t>
          </a:r>
        </a:p>
      </dsp:txBody>
      <dsp:txXfrm>
        <a:off x="2412567" y="3724467"/>
        <a:ext cx="2657203" cy="1594322"/>
      </dsp:txXfrm>
    </dsp:sp>
    <dsp:sp modelId="{79A24C39-C222-4858-9686-90F3BDAFB03E}">
      <dsp:nvSpPr>
        <dsp:cNvPr id="0" name=""/>
        <dsp:cNvSpPr/>
      </dsp:nvSpPr>
      <dsp:spPr>
        <a:xfrm>
          <a:off x="5335491" y="3724467"/>
          <a:ext cx="2657203" cy="1594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(h) General provisions</a:t>
          </a:r>
        </a:p>
      </dsp:txBody>
      <dsp:txXfrm>
        <a:off x="5335491" y="3724467"/>
        <a:ext cx="2657203" cy="1594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35624-A122-41E5-8503-85993BCDA1CC}">
      <dsp:nvSpPr>
        <dsp:cNvPr id="0" name=""/>
        <dsp:cNvSpPr/>
      </dsp:nvSpPr>
      <dsp:spPr>
        <a:xfrm>
          <a:off x="3457763" y="164"/>
          <a:ext cx="5180315" cy="12087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UNEP internal review for alignment &amp; quality assurance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BRS Secretariat review for consistency with Basel Convention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Addressing technical refinements &amp; feedback</a:t>
          </a:r>
        </a:p>
      </dsp:txBody>
      <dsp:txXfrm>
        <a:off x="3457763" y="151256"/>
        <a:ext cx="4727038" cy="906555"/>
      </dsp:txXfrm>
    </dsp:sp>
    <dsp:sp modelId="{52858F11-BBAB-4074-BBED-7F7F9AA1382B}">
      <dsp:nvSpPr>
        <dsp:cNvPr id="0" name=""/>
        <dsp:cNvSpPr/>
      </dsp:nvSpPr>
      <dsp:spPr>
        <a:xfrm>
          <a:off x="4219" y="181723"/>
          <a:ext cx="3453543" cy="8456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ptos" panose="020B0004020202020204" pitchFamily="34" charset="0"/>
            </a:rPr>
            <a:t>1. Internal &amp; External Review (Ongoing)</a:t>
          </a:r>
          <a:endParaRPr lang="en-US" sz="1500" kern="1200" dirty="0">
            <a:latin typeface="Aptos" panose="020B0004020202020204" pitchFamily="34" charset="0"/>
          </a:endParaRPr>
        </a:p>
      </dsp:txBody>
      <dsp:txXfrm>
        <a:off x="45499" y="223003"/>
        <a:ext cx="3370983" cy="763061"/>
      </dsp:txXfrm>
    </dsp:sp>
    <dsp:sp modelId="{1B6128D0-12E1-498D-A9CB-24055E7732DC}">
      <dsp:nvSpPr>
        <dsp:cNvPr id="0" name=""/>
        <dsp:cNvSpPr/>
      </dsp:nvSpPr>
      <dsp:spPr>
        <a:xfrm>
          <a:off x="3457763" y="1293466"/>
          <a:ext cx="5180315" cy="9438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Incorporating final edits and recommendations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Formatting and preparing for official publication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UNEP release as a technical document</a:t>
          </a:r>
        </a:p>
      </dsp:txBody>
      <dsp:txXfrm>
        <a:off x="3457763" y="1411444"/>
        <a:ext cx="4826381" cy="707867"/>
      </dsp:txXfrm>
    </dsp:sp>
    <dsp:sp modelId="{83DE13B9-5B51-4735-A495-3D93B6055C7F}">
      <dsp:nvSpPr>
        <dsp:cNvPr id="0" name=""/>
        <dsp:cNvSpPr/>
      </dsp:nvSpPr>
      <dsp:spPr>
        <a:xfrm>
          <a:off x="4219" y="1342567"/>
          <a:ext cx="3453543" cy="8456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ptos" panose="020B0004020202020204" pitchFamily="34" charset="0"/>
            </a:rPr>
            <a:t>2. Finalization &amp; Publishing</a:t>
          </a:r>
          <a:endParaRPr lang="en-US" sz="1500" kern="1200" dirty="0">
            <a:latin typeface="Aptos" panose="020B0004020202020204" pitchFamily="34" charset="0"/>
          </a:endParaRPr>
        </a:p>
      </dsp:txBody>
      <dsp:txXfrm>
        <a:off x="45499" y="1383847"/>
        <a:ext cx="3370983" cy="763061"/>
      </dsp:txXfrm>
    </dsp:sp>
    <dsp:sp modelId="{40ACD7B7-BF3F-4014-AD78-7C83060482C6}">
      <dsp:nvSpPr>
        <dsp:cNvPr id="0" name=""/>
        <dsp:cNvSpPr/>
      </dsp:nvSpPr>
      <dsp:spPr>
        <a:xfrm>
          <a:off x="3457763" y="2321851"/>
          <a:ext cx="5180315" cy="9378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Engaging policymakers, regulators, and stakeholders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Presenting at UNEP, EACO, and Basel Convention events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Translating/localizing content if necessary</a:t>
          </a:r>
        </a:p>
      </dsp:txBody>
      <dsp:txXfrm>
        <a:off x="3457763" y="2439087"/>
        <a:ext cx="4828607" cy="703415"/>
      </dsp:txXfrm>
    </dsp:sp>
    <dsp:sp modelId="{7559AA2C-59DA-4086-806A-FB2E1C002E6A}">
      <dsp:nvSpPr>
        <dsp:cNvPr id="0" name=""/>
        <dsp:cNvSpPr/>
      </dsp:nvSpPr>
      <dsp:spPr>
        <a:xfrm>
          <a:off x="4219" y="2367984"/>
          <a:ext cx="3453543" cy="8456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ptos" panose="020B0004020202020204" pitchFamily="34" charset="0"/>
            </a:rPr>
            <a:t>3. Dissemination &amp; Awareness</a:t>
          </a:r>
          <a:endParaRPr lang="en-US" sz="1500" kern="1200" dirty="0">
            <a:latin typeface="Aptos" panose="020B0004020202020204" pitchFamily="34" charset="0"/>
          </a:endParaRPr>
        </a:p>
      </dsp:txBody>
      <dsp:txXfrm>
        <a:off x="45499" y="2409264"/>
        <a:ext cx="3370983" cy="763061"/>
      </dsp:txXfrm>
    </dsp:sp>
    <dsp:sp modelId="{EFC347B9-CA01-4188-A69D-00ABD4B29D36}">
      <dsp:nvSpPr>
        <dsp:cNvPr id="0" name=""/>
        <dsp:cNvSpPr/>
      </dsp:nvSpPr>
      <dsp:spPr>
        <a:xfrm>
          <a:off x="3457763" y="3344300"/>
          <a:ext cx="5180315" cy="10068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Organizing training for national regulators &amp; policymakers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Providing guidance for national legal adaptation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Aptos" panose="020B0004020202020204" pitchFamily="34" charset="0"/>
            </a:rPr>
            <a:t>Supporting pilot implementation in select EAC countries</a:t>
          </a:r>
        </a:p>
      </dsp:txBody>
      <dsp:txXfrm>
        <a:off x="3457763" y="3470159"/>
        <a:ext cx="4802738" cy="755154"/>
      </dsp:txXfrm>
    </dsp:sp>
    <dsp:sp modelId="{9A5472E6-874D-4366-8899-0636164D65BA}">
      <dsp:nvSpPr>
        <dsp:cNvPr id="0" name=""/>
        <dsp:cNvSpPr/>
      </dsp:nvSpPr>
      <dsp:spPr>
        <a:xfrm>
          <a:off x="4219" y="3424926"/>
          <a:ext cx="3453543" cy="8456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ptos" panose="020B0004020202020204" pitchFamily="34" charset="0"/>
            </a:rPr>
            <a:t>4. Capacity-Building &amp; Implementation</a:t>
          </a:r>
          <a:endParaRPr lang="en-US" sz="1500" kern="1200" dirty="0">
            <a:latin typeface="Aptos" panose="020B0004020202020204" pitchFamily="34" charset="0"/>
          </a:endParaRPr>
        </a:p>
      </dsp:txBody>
      <dsp:txXfrm>
        <a:off x="45499" y="3466206"/>
        <a:ext cx="3370983" cy="763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16114-94D5-C94E-A414-FD075A01461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26B78-950D-0B45-B694-D406D7D4B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26B78-950D-0B45-B694-D406D7D4BE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35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26B78-950D-0B45-B694-D406D7D4BE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6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26B78-950D-0B45-B694-D406D7D4BE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1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26B78-950D-0B45-B694-D406D7D4BE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26B78-950D-0B45-B694-D406D7D4BE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0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26B78-950D-0B45-B694-D406D7D4BE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6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26B78-950D-0B45-B694-D406D7D4BE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1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26B78-950D-0B45-B694-D406D7D4BE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3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AC07-4ECD-274D-A461-34813D23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AD18A-AA99-7244-AD35-36B5F7F22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D051-4D76-114A-B416-A96E2CBD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8A74E-22F8-534D-B4EF-35F71AEC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7C90-B25E-A346-9E9B-162B3B1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5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7F9A-FB0A-374E-8E6E-9FA973B0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5AF0C-A74C-8D41-8D0B-E760DF3D2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4928-BA9F-BE42-8F15-BBA9A422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01EF0-F95A-7945-9A8C-35AD090D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147B9-6005-2044-8A6F-E62EBCA3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26E5D-64F1-7042-8487-B3E516156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55CE7-1A46-F24F-8E3D-5A75E4297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F563F-D312-914B-8778-A3D9146B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EE13-CEB6-B842-A306-00E1620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45253-EA51-E242-8776-3BAF9B39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60194" y="13538"/>
            <a:ext cx="807161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16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C2BE-2FD4-BE43-A025-98552DC8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0BEE-8862-634E-9DAE-E2C82AD1A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1F68F-66EB-5E4A-B72B-F8770F94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4B2E6-7E31-1941-AEBF-B1CE93BB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37D6-1BEB-144E-AF02-C0AFE57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5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17B9-B148-E945-A148-AF11F998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A13F4-6533-8F4D-B85C-DCBEBAB82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4C4C-3BC4-E94B-8FFB-CF3A78D02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E3417-B0DA-8D40-BCFF-5BD793E0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3042B-AE29-6A40-9D64-EB42D4D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3EBE-5BB2-9043-B1CD-F8DEC371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21E0-BF3B-5645-B70D-243CB2242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73481-D8A0-D844-8619-711C4427A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3B4DE-EF38-F44E-B078-53932663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DDE1C-6604-1844-9F35-A0D30952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6A18A-AF8C-3344-A6D2-BC0EBB13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AABC-5F3E-F544-A989-4215E167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AD5C4-1F6E-E542-86B3-2FD64939D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9964D-E4CF-C64B-B22B-028802C3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3F8C2-AAC8-294A-AE77-DC323A8B3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8550E-758E-4C47-AAF9-E6DCB4BCA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80521-D8AC-D245-B03B-798B63C4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3800E-41A3-6640-8D6F-5E6B752C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F6877-5F51-7946-8AE1-D1558785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0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61D1-71E2-A143-9849-E31FC496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A9FB3-307A-DF4E-9555-451A6BB3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E2E4D-59CE-554C-89A6-862894A9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3EB03-2311-2D40-A4C7-9075EE22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E0DE3-BED1-D54F-BEAA-EC1028D8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3F3F1-269A-0141-BCC5-EC8AF005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5E10F-C896-364B-B942-D8EAE480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9F1E7-463E-9649-AB61-F30F302C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89F6-1141-5F4B-9E1A-78D1C42B8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07966-BD51-484B-9E24-A0AF92E84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F7D5A-298F-7645-89AA-57AA44E1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C3A19-B82D-7848-9D80-1438A5CE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609FB-0537-F447-8684-B7AE80CF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DCD7-8C05-784F-B967-89E4284E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8B20C-C42A-E44D-A952-19B4D305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54BA3-09E2-2C4E-89F7-110A98FCA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5A16B-D78C-A546-8D53-5C548EAC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FF0E7-CF03-B64A-B146-9D65C2BA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53722-7A82-4448-B7C3-02830ECC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929D1-5E48-A046-AAE1-BCCA5ACB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C9253-EABA-104E-AC57-20BBDDC8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41176-6322-B44A-AB2A-64E15B9FE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0487-9C54-7E48-836D-2B2D373B8A8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DE3D9-F99A-6A4A-A255-F36F987B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D6F28-6826-124D-9F1F-0239F9E50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0203-A09F-0842-9341-4BFD3867C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policyoptions.irpp.org/magazines/september-2017/sustainability-in-canadas-environmental-assessment-and-regulation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netzpolitik.org/2019/bits-baeume-funktionierende-systeme-werden-systematisch-zu-abfall-gemacht/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hyperlink" Target="https://pxhere.com/de/photo/266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9.jp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09A6B2-A937-9B4D-A91B-21EDFEAE8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699316"/>
              </p:ext>
            </p:extLst>
          </p:nvPr>
        </p:nvGraphicFramePr>
        <p:xfrm>
          <a:off x="721154" y="2129527"/>
          <a:ext cx="10846548" cy="427058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7231032">
                  <a:extLst>
                    <a:ext uri="{9D8B030D-6E8A-4147-A177-3AD203B41FA5}">
                      <a16:colId xmlns:a16="http://schemas.microsoft.com/office/drawing/2014/main" val="1031637976"/>
                    </a:ext>
                  </a:extLst>
                </a:gridCol>
                <a:gridCol w="3615516">
                  <a:extLst>
                    <a:ext uri="{9D8B030D-6E8A-4147-A177-3AD203B41FA5}">
                      <a16:colId xmlns:a16="http://schemas.microsoft.com/office/drawing/2014/main" val="655879346"/>
                    </a:ext>
                  </a:extLst>
                </a:gridCol>
              </a:tblGrid>
              <a:tr h="22153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A Legislative Guide for E-Waste Management: Strengthening Legal Frameworks for Regional Action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77598"/>
                  </a:ext>
                </a:extLst>
              </a:tr>
              <a:tr h="13286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7</a:t>
                      </a:r>
                      <a:r>
                        <a:rPr lang="en-US" sz="2000" b="1" baseline="300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th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</a:rPr>
                        <a:t> EACO Regional E-Waste Awareness Conference on Sustainable E-Waste Management in the East African Region 24 – 26 March 2025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558981"/>
                  </a:ext>
                </a:extLst>
              </a:tr>
              <a:tr h="72660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2128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F8102A-5374-7C0D-7CE8-238AB2C53A2E}"/>
              </a:ext>
            </a:extLst>
          </p:cNvPr>
          <p:cNvSpPr txBox="1"/>
          <p:nvPr/>
        </p:nvSpPr>
        <p:spPr>
          <a:xfrm>
            <a:off x="2895226" y="57537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Alvin Gachie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</a:rPr>
              <a:t>Legal Officer, UNEP Law Division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Roboto" panose="02000000000000000000" pitchFamily="2" charset="0"/>
              </a:rPr>
              <a:t>unep-montevideo@un.org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9DAAA-6452-CF24-6F4E-54D51B25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199" y="311662"/>
            <a:ext cx="1793821" cy="15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CCF02-4097-D29E-18B4-10AC489C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149DD-A9AC-508E-AC0E-3A05AE51B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988" y="1965600"/>
            <a:ext cx="6204857" cy="4308232"/>
          </a:xfrm>
        </p:spPr>
        <p:txBody>
          <a:bodyPr>
            <a:normAutofit fontScale="92500" lnSpcReduction="20000"/>
          </a:bodyPr>
          <a:lstStyle/>
          <a:p>
            <a:endParaRPr lang="en-GB" sz="1400" dirty="0">
              <a:effectLst/>
            </a:endParaRP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E-waste includes discarded electrical and electronic equipment containing valuable materials (gold, copper, aluminium) and hazardous substances (mercury, lead).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Informal recycling practices in Africa expose communities to severe health risks and environmental degradation.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Toxic metals from e-waste can lead to respiratory infections, cancers, blood disorders, and congenital disabilities.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E-waste contaminates soil, food, water and air (pollution and climate change).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economic implications are equally significant. 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51E698-6747-8305-E061-213167FC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829" y="216816"/>
            <a:ext cx="1158334" cy="1087532"/>
          </a:xfrm>
          <a:prstGeom prst="rect">
            <a:avLst/>
          </a:prstGeom>
        </p:spPr>
      </p:pic>
      <p:pic>
        <p:nvPicPr>
          <p:cNvPr id="5" name="Picture 4" descr="A green leaves on a scale&#10;&#10;AI-generated content may be incorrect.">
            <a:extLst>
              <a:ext uri="{FF2B5EF4-FFF2-40B4-BE49-F238E27FC236}">
                <a16:creationId xmlns:a16="http://schemas.microsoft.com/office/drawing/2014/main" id="{58FC769C-E068-9DF6-8194-3A721BF92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5266" r="25061"/>
          <a:stretch/>
        </p:blipFill>
        <p:spPr>
          <a:xfrm>
            <a:off x="284813" y="2330458"/>
            <a:ext cx="5242441" cy="3693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5FDDC-58CC-FD77-F7DB-BA342E1FF3EF}"/>
              </a:ext>
            </a:extLst>
          </p:cNvPr>
          <p:cNvSpPr txBox="1"/>
          <p:nvPr/>
        </p:nvSpPr>
        <p:spPr>
          <a:xfrm>
            <a:off x="209863" y="6052494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policyoptions.irpp.org/magazines/september-2017/sustainability-in-canadas-environmental-assessment-and-regulation/"/>
              </a:rPr>
              <a:t>This Photo</a:t>
            </a:r>
            <a:r>
              <a:rPr lang="en-US" sz="900" dirty="0"/>
              <a:t> is licensed under </a:t>
            </a:r>
            <a:r>
              <a:rPr lang="en-US" sz="900" dirty="0">
                <a:hlinkClick r:id="rId6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90F792-0968-63A0-36F2-DD08927D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81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D0918D5-DC4D-31CC-6D2D-3E27E8D04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829" y="216816"/>
            <a:ext cx="1158334" cy="10875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5BCE49-7727-CD3C-5E7B-85DD2B68FCF6}"/>
              </a:ext>
            </a:extLst>
          </p:cNvPr>
          <p:cNvSpPr txBox="1">
            <a:spLocks/>
          </p:cNvSpPr>
          <p:nvPr/>
        </p:nvSpPr>
        <p:spPr>
          <a:xfrm>
            <a:off x="6371648" y="1304348"/>
            <a:ext cx="5384922" cy="5336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2CF17C-DAC5-BF8D-1A14-4E25037C4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30" y="1662486"/>
            <a:ext cx="4908793" cy="4671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AE54D6-B318-1381-331D-03DF31FAB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055" y="1072318"/>
            <a:ext cx="4400554" cy="5412606"/>
          </a:xfrm>
          <a:prstGeom prst="rect">
            <a:avLst/>
          </a:prstGeom>
        </p:spPr>
      </p:pic>
      <p:sp>
        <p:nvSpPr>
          <p:cNvPr id="15" name="Title 9">
            <a:extLst>
              <a:ext uri="{FF2B5EF4-FFF2-40B4-BE49-F238E27FC236}">
                <a16:creationId xmlns:a16="http://schemas.microsoft.com/office/drawing/2014/main" id="{35D23066-D311-1FAD-49D1-CC55A4F6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6139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14369-F341-1359-E8FA-F72F4C84B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3F9A-4ED2-29DE-6A19-D19D9009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882" y="2157984"/>
            <a:ext cx="5257800" cy="4009576"/>
          </a:xfrm>
        </p:spPr>
        <p:txBody>
          <a:bodyPr>
            <a:normAutofit/>
          </a:bodyPr>
          <a:lstStyle/>
          <a:p>
            <a:endParaRPr lang="en-GB" sz="2000" dirty="0">
              <a:effectLst/>
            </a:endParaRP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 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African countries have adopted e-waste management legislation, up from three in 2018.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Enforcement of these laws remains weak, with many countries lacking specific regulations or failing to enforce existing laws adequately.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Existing policies often mirror those from developed countries without adapting to local realities, marginalizing informal workers.</a:t>
            </a:r>
          </a:p>
          <a:p>
            <a:endParaRPr lang="en-GB" sz="2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8E3FA16-BE3B-6B41-8FF9-596CBE233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829" y="216816"/>
            <a:ext cx="1158334" cy="1087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DECB0-F783-77FC-B5EA-E46216773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" t="6512" r="12391" b="6852"/>
          <a:stretch/>
        </p:blipFill>
        <p:spPr>
          <a:xfrm>
            <a:off x="748649" y="1926038"/>
            <a:ext cx="5629646" cy="3817240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F9BB8DBA-4603-9474-7341-8DB7450121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ptos" panose="020B0004020202020204" pitchFamily="34" charset="0"/>
              </a:rPr>
              <a:t>Current legislative landscape in Africa</a:t>
            </a:r>
          </a:p>
        </p:txBody>
      </p:sp>
    </p:spTree>
    <p:extLst>
      <p:ext uri="{BB962C8B-B14F-4D97-AF65-F5344CB8AC3E}">
        <p14:creationId xmlns:p14="http://schemas.microsoft.com/office/powerpoint/2010/main" val="160680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04F03-F8ED-2AA9-BFD1-FDC791B7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8366-5EA6-2D5B-EA1C-D3286C56B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00" y="1989734"/>
            <a:ext cx="5257800" cy="458663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Developed by the United Nations Environment Programme (UNEP) in collaboration with the East Africa Communications Organization (EACO).</a:t>
            </a:r>
          </a:p>
          <a:p>
            <a:r>
              <a:rPr lang="en-US" sz="2000" dirty="0">
                <a:latin typeface="Aptos" panose="020B0004020202020204" pitchFamily="34" charset="0"/>
              </a:rPr>
              <a:t>Provides structured legal guidance to EAC countries.</a:t>
            </a:r>
          </a:p>
          <a:p>
            <a:r>
              <a:rPr lang="en-US" sz="2000" dirty="0">
                <a:latin typeface="Aptos" panose="020B0004020202020204" pitchFamily="34" charset="0"/>
              </a:rPr>
              <a:t>Based on national regulations, draft laws, and international guidelines, including those from the Basel Convention and ITU.</a:t>
            </a:r>
          </a:p>
          <a:p>
            <a:r>
              <a:rPr lang="en-US" sz="2000" dirty="0">
                <a:latin typeface="Aptos" panose="020B0004020202020204" pitchFamily="34" charset="0"/>
              </a:rPr>
              <a:t>Helps countries establish legal and institutional frameworks for managing e-waste.</a:t>
            </a:r>
          </a:p>
          <a:p>
            <a:r>
              <a:rPr lang="en-US" sz="2000" dirty="0">
                <a:latin typeface="Aptos" panose="020B0004020202020204" pitchFamily="34" charset="0"/>
              </a:rPr>
              <a:t>Outlines effective and enforceable legal requirements for environmental soundness.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5D71AF7-987C-A4E8-EC0A-D9B056013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829" y="216816"/>
            <a:ext cx="1158334" cy="1087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D967B-61A4-63F9-AF2D-F4A8CCDA5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" b="1869"/>
          <a:stretch/>
        </p:blipFill>
        <p:spPr>
          <a:xfrm>
            <a:off x="769767" y="2331107"/>
            <a:ext cx="5226038" cy="3365509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5EBEA710-CD2F-6715-6D6B-186A7F82C6B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ptos" panose="020B0004020202020204" pitchFamily="34" charset="0"/>
              </a:rPr>
              <a:t>Model law and guidance on e-waste in the East African Community</a:t>
            </a:r>
          </a:p>
        </p:txBody>
      </p:sp>
    </p:spTree>
    <p:extLst>
      <p:ext uri="{BB962C8B-B14F-4D97-AF65-F5344CB8AC3E}">
        <p14:creationId xmlns:p14="http://schemas.microsoft.com/office/powerpoint/2010/main" val="252009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A1607-3BAD-5BBB-E058-132588B44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FB10-AB20-8EF1-2456-A8D35C85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19464"/>
            <a:ext cx="5764498" cy="35785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UNEP and EACO convened two expert consultations: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First: Virtual (12th October 2023)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Second: In-person (22nd-23rd January 2024, Kigali, Rwanda)</a:t>
            </a:r>
          </a:p>
          <a:p>
            <a:r>
              <a:rPr lang="en-US" sz="2000" dirty="0">
                <a:latin typeface="Aptos" panose="020B0004020202020204" pitchFamily="34" charset="0"/>
              </a:rPr>
              <a:t>ICT regulators, environmental agencies, and international organizations such as the Basel Convention Secretariat, UNODC, ITU, and UNEP.</a:t>
            </a:r>
          </a:p>
          <a:p>
            <a:r>
              <a:rPr lang="en-US" sz="2000" dirty="0">
                <a:latin typeface="Aptos" panose="020B0004020202020204" pitchFamily="34" charset="0"/>
              </a:rPr>
              <a:t>Inputs from these consultations, along with legal analyses, informed the drafting of the model law.</a:t>
            </a:r>
            <a:endParaRPr lang="en-GB" sz="2000" dirty="0">
              <a:latin typeface="Aptos" panose="020B00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62A045C-999C-D68E-EE6A-EEB973E8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829" y="216816"/>
            <a:ext cx="1158334" cy="1087532"/>
          </a:xfrm>
          <a:prstGeom prst="rect">
            <a:avLst/>
          </a:prstGeom>
        </p:spPr>
      </p:pic>
      <p:pic>
        <p:nvPicPr>
          <p:cNvPr id="7" name="Picture 6" descr="A pile of electronic equipment&#10;&#10;AI-generated content may be incorrect.">
            <a:extLst>
              <a:ext uri="{FF2B5EF4-FFF2-40B4-BE49-F238E27FC236}">
                <a16:creationId xmlns:a16="http://schemas.microsoft.com/office/drawing/2014/main" id="{2EC4D07F-4C1A-4766-EC31-0EEB6668F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9587" y="2419464"/>
            <a:ext cx="5042810" cy="2838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8FECD7-2FC5-1F97-161D-08B69AFD2093}"/>
              </a:ext>
            </a:extLst>
          </p:cNvPr>
          <p:cNvSpPr txBox="1"/>
          <p:nvPr/>
        </p:nvSpPr>
        <p:spPr>
          <a:xfrm>
            <a:off x="596603" y="5257902"/>
            <a:ext cx="5042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netzpolitik.org/2019/bits-baeume-funktionierende-systeme-werden-systematisch-zu-abfall-gemacht/"/>
              </a:rPr>
              <a:t>This Photo</a:t>
            </a:r>
            <a:r>
              <a:rPr lang="en-US" sz="900" dirty="0"/>
              <a:t>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CCB5F417-ABCE-11B9-1A0B-C5A95720956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ptos" panose="020B0004020202020204" pitchFamily="34" charset="0"/>
              </a:rPr>
              <a:t>Model law and guidance on e-waste in the East African Community</a:t>
            </a:r>
          </a:p>
        </p:txBody>
      </p:sp>
    </p:spTree>
    <p:extLst>
      <p:ext uri="{BB962C8B-B14F-4D97-AF65-F5344CB8AC3E}">
        <p14:creationId xmlns:p14="http://schemas.microsoft.com/office/powerpoint/2010/main" val="224988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3F838-B153-304E-2E8A-A7A381A65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308DFE-D645-0754-1D9C-0A4B1EDC1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59867"/>
              </p:ext>
            </p:extLst>
          </p:nvPr>
        </p:nvGraphicFramePr>
        <p:xfrm>
          <a:off x="655318" y="1192378"/>
          <a:ext cx="10405263" cy="532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A99E74E-9605-1B47-6C3A-A685A0051C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4829" y="216816"/>
            <a:ext cx="1158334" cy="1087532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FB4A2833-82DC-96E9-961B-18D5B2967B91}"/>
              </a:ext>
            </a:extLst>
          </p:cNvPr>
          <p:cNvSpPr txBox="1">
            <a:spLocks/>
          </p:cNvSpPr>
          <p:nvPr/>
        </p:nvSpPr>
        <p:spPr>
          <a:xfrm>
            <a:off x="655318" y="-21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ptos" panose="020B0004020202020204" pitchFamily="34" charset="0"/>
              </a:rPr>
              <a:t>Model law and guidance: Key elements</a:t>
            </a:r>
          </a:p>
        </p:txBody>
      </p:sp>
    </p:spTree>
    <p:extLst>
      <p:ext uri="{BB962C8B-B14F-4D97-AF65-F5344CB8AC3E}">
        <p14:creationId xmlns:p14="http://schemas.microsoft.com/office/powerpoint/2010/main" val="347780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FB2B4-C0C5-6B5B-409A-FB74980F1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E35CA4B-87E0-4B20-BA1A-4C503796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829" y="216816"/>
            <a:ext cx="1158334" cy="108753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24EE446-F350-C88C-4A72-75616696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Model law and guidance: Status &amp; </a:t>
            </a:r>
            <a:br>
              <a:rPr lang="en-US" b="1" dirty="0">
                <a:latin typeface="Aptos" panose="020B0004020202020204" pitchFamily="34" charset="0"/>
              </a:rPr>
            </a:br>
            <a:r>
              <a:rPr lang="en-US" b="1" dirty="0">
                <a:latin typeface="Aptos" panose="020B0004020202020204" pitchFamily="34" charset="0"/>
              </a:rPr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B5BA9-56AB-9688-C37A-BCDEC125C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193"/>
          <a:stretch/>
        </p:blipFill>
        <p:spPr>
          <a:xfrm>
            <a:off x="8673624" y="2415527"/>
            <a:ext cx="3518376" cy="3222346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142DFFA-2422-5266-7E4F-B4601E8CF6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242748"/>
              </p:ext>
            </p:extLst>
          </p:nvPr>
        </p:nvGraphicFramePr>
        <p:xfrm>
          <a:off x="231039" y="2059711"/>
          <a:ext cx="864229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9955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062F5-7A71-60B0-AB9D-281F127B4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E80BD9-D7B5-C337-60AB-FB770E243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b="77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821F81-718E-4217-8A7D-74187239DBA2}"/>
              </a:ext>
            </a:extLst>
          </p:cNvPr>
          <p:cNvSpPr txBox="1"/>
          <p:nvPr/>
        </p:nvSpPr>
        <p:spPr>
          <a:xfrm>
            <a:off x="385528" y="385383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ptos" panose="020B0004020202020204" pitchFamily="34" charset="0"/>
                <a:ea typeface="Roboto" pitchFamily="2" charset="0"/>
              </a:rPr>
              <a:t>Thank you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6B83C32-0D03-1BF2-D70B-F05D40BA967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874829" y="216816"/>
            <a:ext cx="1158334" cy="1087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CFDEE7-8CBE-88E5-E51F-2CEE650D5BA8}"/>
              </a:ext>
            </a:extLst>
          </p:cNvPr>
          <p:cNvSpPr txBox="1"/>
          <p:nvPr/>
        </p:nvSpPr>
        <p:spPr>
          <a:xfrm>
            <a:off x="385528" y="4507645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ea typeface="Roboto" pitchFamily="2" charset="0"/>
              </a:rPr>
              <a:t>Alvin Gachie </a:t>
            </a:r>
          </a:p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ea typeface="Roboto" pitchFamily="2" charset="0"/>
              </a:rPr>
              <a:t>Legal Officer </a:t>
            </a:r>
          </a:p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ea typeface="Roboto" pitchFamily="2" charset="0"/>
              </a:rPr>
              <a:t>UNEP Law Division </a:t>
            </a:r>
          </a:p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  <a:ea typeface="Roboto" pitchFamily="2" charset="0"/>
              </a:rPr>
              <a:t>unep-montevideo@un.org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3A151B-2927-D685-EB7D-7C007EB398EC}"/>
              </a:ext>
            </a:extLst>
          </p:cNvPr>
          <p:cNvCxnSpPr>
            <a:cxnSpLocks/>
          </p:cNvCxnSpPr>
          <p:nvPr/>
        </p:nvCxnSpPr>
        <p:spPr>
          <a:xfrm>
            <a:off x="480577" y="4351559"/>
            <a:ext cx="861130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3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BA02E80-D97B-BB4E-9463-06AA165769A6}" vid="{5196EADF-DCBB-9C41-A65B-81DF0ACF3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97aaa8-0dc2-4e4e-9157-6270440f139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A8922910F3C419457F976FEE5D21E" ma:contentTypeVersion="18" ma:contentTypeDescription="Create a new document." ma:contentTypeScope="" ma:versionID="d804fab87df0f403d49b647bb46c887d">
  <xsd:schema xmlns:xsd="http://www.w3.org/2001/XMLSchema" xmlns:xs="http://www.w3.org/2001/XMLSchema" xmlns:p="http://schemas.microsoft.com/office/2006/metadata/properties" xmlns:ns2="ec97aaa8-0dc2-4e4e-9157-6270440f1396" xmlns:ns3="5304fc3a-bfa7-493e-9e3a-07ff2145a8ea" xmlns:ns4="985ec44e-1bab-4c0b-9df0-6ba128686fc9" targetNamespace="http://schemas.microsoft.com/office/2006/metadata/properties" ma:root="true" ma:fieldsID="bae7e06d85e10379f5b18d00f06e2b4d" ns2:_="" ns3:_="" ns4:_="">
    <xsd:import namespace="ec97aaa8-0dc2-4e4e-9157-6270440f1396"/>
    <xsd:import namespace="5304fc3a-bfa7-493e-9e3a-07ff2145a8ea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aaa8-0dc2-4e4e-9157-6270440f1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4fc3a-bfa7-493e-9e3a-07ff2145a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1bd6c5-aaec-4153-b242-de69f561f90a}" ma:internalName="TaxCatchAll" ma:showField="CatchAllData" ma:web="5304fc3a-bfa7-493e-9e3a-07ff2145a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FEAB60-33E0-4F43-8A06-70EB7D708CE9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985ec44e-1bab-4c0b-9df0-6ba128686fc9"/>
    <ds:schemaRef ds:uri="http://purl.org/dc/elements/1.1/"/>
    <ds:schemaRef ds:uri="5304fc3a-bfa7-493e-9e3a-07ff2145a8ea"/>
    <ds:schemaRef ds:uri="ec97aaa8-0dc2-4e4e-9157-6270440f139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153C92-F062-4456-A30F-F6F5BFB3C8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EFDB6-BB57-48BE-B1CD-E0F7765D847A}">
  <ds:schemaRefs>
    <ds:schemaRef ds:uri="5304fc3a-bfa7-493e-9e3a-07ff2145a8ea"/>
    <ds:schemaRef ds:uri="985ec44e-1bab-4c0b-9df0-6ba128686fc9"/>
    <ds:schemaRef ds:uri="ec97aaa8-0dc2-4e4e-9157-6270440f13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593</Words>
  <Application>Microsoft Office PowerPoint</Application>
  <PresentationFormat>Widescreen</PresentationFormat>
  <Paragraphs>72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Courier New</vt:lpstr>
      <vt:lpstr>Roboto</vt:lpstr>
      <vt:lpstr>Times New Roman</vt:lpstr>
      <vt:lpstr>Office Theme</vt:lpstr>
      <vt:lpstr>PowerPoint Presentation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Model law and guidance: Status &amp; 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Viola Kup</dc:creator>
  <cp:lastModifiedBy>Alvin John Gachie</cp:lastModifiedBy>
  <cp:revision>35</cp:revision>
  <dcterms:created xsi:type="dcterms:W3CDTF">2021-04-14T09:49:04Z</dcterms:created>
  <dcterms:modified xsi:type="dcterms:W3CDTF">2025-03-24T13:07:07Z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0x010100196A8922910F3C419457F976FEE5D21E</vt:lpwstr>
  </property>
  <property fmtid="{D5CDD505-2E9C-101B-9397-08002B2CF9AE}" pid="3" name="MediaServiceImageTags">
    <vt:lpwstr/>
  </property>
</Properties>
</file>