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280" r:id="rId3"/>
    <p:sldId id="281" r:id="rId4"/>
    <p:sldId id="256" r:id="rId5"/>
    <p:sldId id="271" r:id="rId6"/>
    <p:sldId id="260" r:id="rId7"/>
    <p:sldId id="289" r:id="rId8"/>
  </p:sldIdLst>
  <p:sldSz cx="12192000" cy="6858000"/>
  <p:notesSz cx="6858000" cy="9144000"/>
  <p:defaultText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428112-B8DA-E9C2-57F6-56D023018F01}" name="Bernard Matthewman" initials="BM" userId="S::bernard@enviroserve.co.ke::1e236f3a-afbc-44b1-83e3-f23929d1251c" providerId="AD"/>
  <p188:author id="{7013B898-FC81-660E-610D-2E9F7C579A04}" name="Justin Larby" initials="JL" userId="S::justin@volante.co.ke::f8db2a88-d8fe-4d3b-94d8-1ac50814c3b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02BF4F-F439-4927-A5D4-2A5654F7AE16}" v="7" dt="2025-03-24T09:17:16.0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825" autoAdjust="0"/>
    <p:restoredTop sz="94660"/>
  </p:normalViewPr>
  <p:slideViewPr>
    <p:cSldViewPr snapToGrid="0">
      <p:cViewPr varScale="1">
        <p:scale>
          <a:sx n="63" d="100"/>
          <a:sy n="63" d="100"/>
        </p:scale>
        <p:origin x="196" y="5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Larby" userId="f8db2a88-d8fe-4d3b-94d8-1ac50814c3b3" providerId="ADAL" clId="{9E02BF4F-F439-4927-A5D4-2A5654F7AE16}"/>
    <pc:docChg chg="custSel addSld delSld modSld">
      <pc:chgData name="Justin Larby" userId="f8db2a88-d8fe-4d3b-94d8-1ac50814c3b3" providerId="ADAL" clId="{9E02BF4F-F439-4927-A5D4-2A5654F7AE16}" dt="2025-03-24T12:37:41.362" v="360"/>
      <pc:docMkLst>
        <pc:docMk/>
      </pc:docMkLst>
      <pc:sldChg chg="modSp mod">
        <pc:chgData name="Justin Larby" userId="f8db2a88-d8fe-4d3b-94d8-1ac50814c3b3" providerId="ADAL" clId="{9E02BF4F-F439-4927-A5D4-2A5654F7AE16}" dt="2025-03-24T09:12:41.282" v="263" actId="20577"/>
        <pc:sldMkLst>
          <pc:docMk/>
          <pc:sldMk cId="3982157493" sldId="260"/>
        </pc:sldMkLst>
        <pc:spChg chg="mod">
          <ac:chgData name="Justin Larby" userId="f8db2a88-d8fe-4d3b-94d8-1ac50814c3b3" providerId="ADAL" clId="{9E02BF4F-F439-4927-A5D4-2A5654F7AE16}" dt="2025-03-24T09:12:41.282" v="263" actId="20577"/>
          <ac:spMkLst>
            <pc:docMk/>
            <pc:sldMk cId="3982157493" sldId="260"/>
            <ac:spMk id="3" creationId="{4C332895-2E29-C239-A47C-6A7F2411AB55}"/>
          </ac:spMkLst>
        </pc:spChg>
      </pc:sldChg>
      <pc:sldChg chg="modSp del mod">
        <pc:chgData name="Justin Larby" userId="f8db2a88-d8fe-4d3b-94d8-1ac50814c3b3" providerId="ADAL" clId="{9E02BF4F-F439-4927-A5D4-2A5654F7AE16}" dt="2025-03-24T09:18:22.742" v="270" actId="47"/>
        <pc:sldMkLst>
          <pc:docMk/>
          <pc:sldMk cId="4113187762" sldId="265"/>
        </pc:sldMkLst>
        <pc:spChg chg="mod">
          <ac:chgData name="Justin Larby" userId="f8db2a88-d8fe-4d3b-94d8-1ac50814c3b3" providerId="ADAL" clId="{9E02BF4F-F439-4927-A5D4-2A5654F7AE16}" dt="2025-03-24T09:12:01.023" v="254" actId="20577"/>
          <ac:spMkLst>
            <pc:docMk/>
            <pc:sldMk cId="4113187762" sldId="265"/>
            <ac:spMk id="11" creationId="{9E814A05-69B0-0A4B-BD4C-CD76DFF7DDDF}"/>
          </ac:spMkLst>
        </pc:spChg>
        <pc:spChg chg="mod">
          <ac:chgData name="Justin Larby" userId="f8db2a88-d8fe-4d3b-94d8-1ac50814c3b3" providerId="ADAL" clId="{9E02BF4F-F439-4927-A5D4-2A5654F7AE16}" dt="2025-03-24T09:12:06.868" v="260" actId="20577"/>
          <ac:spMkLst>
            <pc:docMk/>
            <pc:sldMk cId="4113187762" sldId="265"/>
            <ac:spMk id="15" creationId="{67B30BC4-1151-F11D-5E63-A7F7F6D305B2}"/>
          </ac:spMkLst>
        </pc:spChg>
      </pc:sldChg>
      <pc:sldChg chg="del">
        <pc:chgData name="Justin Larby" userId="f8db2a88-d8fe-4d3b-94d8-1ac50814c3b3" providerId="ADAL" clId="{9E02BF4F-F439-4927-A5D4-2A5654F7AE16}" dt="2025-03-24T09:18:15.362" v="269" actId="47"/>
        <pc:sldMkLst>
          <pc:docMk/>
          <pc:sldMk cId="3570544146" sldId="266"/>
        </pc:sldMkLst>
      </pc:sldChg>
      <pc:sldChg chg="del">
        <pc:chgData name="Justin Larby" userId="f8db2a88-d8fe-4d3b-94d8-1ac50814c3b3" providerId="ADAL" clId="{9E02BF4F-F439-4927-A5D4-2A5654F7AE16}" dt="2025-03-24T12:26:14.179" v="323" actId="47"/>
        <pc:sldMkLst>
          <pc:docMk/>
          <pc:sldMk cId="1494507764" sldId="267"/>
        </pc:sldMkLst>
      </pc:sldChg>
      <pc:sldChg chg="del">
        <pc:chgData name="Justin Larby" userId="f8db2a88-d8fe-4d3b-94d8-1ac50814c3b3" providerId="ADAL" clId="{9E02BF4F-F439-4927-A5D4-2A5654F7AE16}" dt="2025-03-24T12:26:20.374" v="326" actId="47"/>
        <pc:sldMkLst>
          <pc:docMk/>
          <pc:sldMk cId="3067396389" sldId="268"/>
        </pc:sldMkLst>
      </pc:sldChg>
      <pc:sldChg chg="del">
        <pc:chgData name="Justin Larby" userId="f8db2a88-d8fe-4d3b-94d8-1ac50814c3b3" providerId="ADAL" clId="{9E02BF4F-F439-4927-A5D4-2A5654F7AE16}" dt="2025-03-24T12:26:21.385" v="327" actId="47"/>
        <pc:sldMkLst>
          <pc:docMk/>
          <pc:sldMk cId="2264340975" sldId="269"/>
        </pc:sldMkLst>
      </pc:sldChg>
      <pc:sldChg chg="modSp del mod">
        <pc:chgData name="Justin Larby" userId="f8db2a88-d8fe-4d3b-94d8-1ac50814c3b3" providerId="ADAL" clId="{9E02BF4F-F439-4927-A5D4-2A5654F7AE16}" dt="2025-03-24T09:18:39.353" v="271" actId="47"/>
        <pc:sldMkLst>
          <pc:docMk/>
          <pc:sldMk cId="3495879280" sldId="270"/>
        </pc:sldMkLst>
        <pc:spChg chg="mod">
          <ac:chgData name="Justin Larby" userId="f8db2a88-d8fe-4d3b-94d8-1ac50814c3b3" providerId="ADAL" clId="{9E02BF4F-F439-4927-A5D4-2A5654F7AE16}" dt="2025-03-24T08:57:37.055" v="14" actId="20577"/>
          <ac:spMkLst>
            <pc:docMk/>
            <pc:sldMk cId="3495879280" sldId="270"/>
            <ac:spMk id="3" creationId="{7E7CE3C7-F2FB-8065-6F13-0013301966F3}"/>
          </ac:spMkLst>
        </pc:spChg>
      </pc:sldChg>
      <pc:sldChg chg="delSp modSp mod">
        <pc:chgData name="Justin Larby" userId="f8db2a88-d8fe-4d3b-94d8-1ac50814c3b3" providerId="ADAL" clId="{9E02BF4F-F439-4927-A5D4-2A5654F7AE16}" dt="2025-03-24T12:37:41.362" v="360"/>
        <pc:sldMkLst>
          <pc:docMk/>
          <pc:sldMk cId="3610595198" sldId="271"/>
        </pc:sldMkLst>
        <pc:spChg chg="del mod">
          <ac:chgData name="Justin Larby" userId="f8db2a88-d8fe-4d3b-94d8-1ac50814c3b3" providerId="ADAL" clId="{9E02BF4F-F439-4927-A5D4-2A5654F7AE16}" dt="2025-03-24T12:37:41.362" v="360"/>
          <ac:spMkLst>
            <pc:docMk/>
            <pc:sldMk cId="3610595198" sldId="271"/>
            <ac:spMk id="25" creationId="{3B4004BA-86F1-33A2-59CA-BD51187DAB31}"/>
          </ac:spMkLst>
        </pc:spChg>
      </pc:sldChg>
      <pc:sldChg chg="del">
        <pc:chgData name="Justin Larby" userId="f8db2a88-d8fe-4d3b-94d8-1ac50814c3b3" providerId="ADAL" clId="{9E02BF4F-F439-4927-A5D4-2A5654F7AE16}" dt="2025-03-24T09:04:37.672" v="15" actId="47"/>
        <pc:sldMkLst>
          <pc:docMk/>
          <pc:sldMk cId="282928858" sldId="273"/>
        </pc:sldMkLst>
      </pc:sldChg>
      <pc:sldChg chg="del">
        <pc:chgData name="Justin Larby" userId="f8db2a88-d8fe-4d3b-94d8-1ac50814c3b3" providerId="ADAL" clId="{9E02BF4F-F439-4927-A5D4-2A5654F7AE16}" dt="2025-03-24T09:19:36.873" v="273" actId="47"/>
        <pc:sldMkLst>
          <pc:docMk/>
          <pc:sldMk cId="1715092908" sldId="274"/>
        </pc:sldMkLst>
      </pc:sldChg>
      <pc:sldChg chg="del">
        <pc:chgData name="Justin Larby" userId="f8db2a88-d8fe-4d3b-94d8-1ac50814c3b3" providerId="ADAL" clId="{9E02BF4F-F439-4927-A5D4-2A5654F7AE16}" dt="2025-03-24T08:57:27.203" v="4" actId="47"/>
        <pc:sldMkLst>
          <pc:docMk/>
          <pc:sldMk cId="784766026" sldId="275"/>
        </pc:sldMkLst>
      </pc:sldChg>
      <pc:sldChg chg="del">
        <pc:chgData name="Justin Larby" userId="f8db2a88-d8fe-4d3b-94d8-1ac50814c3b3" providerId="ADAL" clId="{9E02BF4F-F439-4927-A5D4-2A5654F7AE16}" dt="2025-03-24T08:57:24.516" v="3" actId="47"/>
        <pc:sldMkLst>
          <pc:docMk/>
          <pc:sldMk cId="399296557" sldId="276"/>
        </pc:sldMkLst>
      </pc:sldChg>
      <pc:sldChg chg="del">
        <pc:chgData name="Justin Larby" userId="f8db2a88-d8fe-4d3b-94d8-1ac50814c3b3" providerId="ADAL" clId="{9E02BF4F-F439-4927-A5D4-2A5654F7AE16}" dt="2025-03-24T09:04:44.036" v="17" actId="47"/>
        <pc:sldMkLst>
          <pc:docMk/>
          <pc:sldMk cId="4172085597" sldId="279"/>
        </pc:sldMkLst>
      </pc:sldChg>
      <pc:sldChg chg="modSp">
        <pc:chgData name="Justin Larby" userId="f8db2a88-d8fe-4d3b-94d8-1ac50814c3b3" providerId="ADAL" clId="{9E02BF4F-F439-4927-A5D4-2A5654F7AE16}" dt="2025-03-24T09:17:16.009" v="268" actId="20577"/>
        <pc:sldMkLst>
          <pc:docMk/>
          <pc:sldMk cId="3393080457" sldId="281"/>
        </pc:sldMkLst>
        <pc:graphicFrameChg chg="mod">
          <ac:chgData name="Justin Larby" userId="f8db2a88-d8fe-4d3b-94d8-1ac50814c3b3" providerId="ADAL" clId="{9E02BF4F-F439-4927-A5D4-2A5654F7AE16}" dt="2025-03-24T09:17:16.009" v="268" actId="20577"/>
          <ac:graphicFrameMkLst>
            <pc:docMk/>
            <pc:sldMk cId="3393080457" sldId="281"/>
            <ac:graphicFrameMk id="27" creationId="{6C9ECC3A-C5EC-CB11-CEC4-BC97EC6B3F47}"/>
          </ac:graphicFrameMkLst>
        </pc:graphicFrameChg>
      </pc:sldChg>
      <pc:sldChg chg="del">
        <pc:chgData name="Justin Larby" userId="f8db2a88-d8fe-4d3b-94d8-1ac50814c3b3" providerId="ADAL" clId="{9E02BF4F-F439-4927-A5D4-2A5654F7AE16}" dt="2025-03-24T09:04:41.232" v="16" actId="47"/>
        <pc:sldMkLst>
          <pc:docMk/>
          <pc:sldMk cId="204063190" sldId="282"/>
        </pc:sldMkLst>
      </pc:sldChg>
      <pc:sldChg chg="del">
        <pc:chgData name="Justin Larby" userId="f8db2a88-d8fe-4d3b-94d8-1ac50814c3b3" providerId="ADAL" clId="{9E02BF4F-F439-4927-A5D4-2A5654F7AE16}" dt="2025-03-24T12:26:17.009" v="324" actId="47"/>
        <pc:sldMkLst>
          <pc:docMk/>
          <pc:sldMk cId="2616776571" sldId="283"/>
        </pc:sldMkLst>
      </pc:sldChg>
      <pc:sldChg chg="del">
        <pc:chgData name="Justin Larby" userId="f8db2a88-d8fe-4d3b-94d8-1ac50814c3b3" providerId="ADAL" clId="{9E02BF4F-F439-4927-A5D4-2A5654F7AE16}" dt="2025-03-24T12:26:18.245" v="325" actId="47"/>
        <pc:sldMkLst>
          <pc:docMk/>
          <pc:sldMk cId="3958315109" sldId="284"/>
        </pc:sldMkLst>
      </pc:sldChg>
      <pc:sldChg chg="del">
        <pc:chgData name="Justin Larby" userId="f8db2a88-d8fe-4d3b-94d8-1ac50814c3b3" providerId="ADAL" clId="{9E02BF4F-F439-4927-A5D4-2A5654F7AE16}" dt="2025-03-24T09:13:10.668" v="264" actId="47"/>
        <pc:sldMkLst>
          <pc:docMk/>
          <pc:sldMk cId="3181955065" sldId="286"/>
        </pc:sldMkLst>
      </pc:sldChg>
      <pc:sldChg chg="del">
        <pc:chgData name="Justin Larby" userId="f8db2a88-d8fe-4d3b-94d8-1ac50814c3b3" providerId="ADAL" clId="{9E02BF4F-F439-4927-A5D4-2A5654F7AE16}" dt="2025-03-24T09:13:12.017" v="265" actId="47"/>
        <pc:sldMkLst>
          <pc:docMk/>
          <pc:sldMk cId="907004033" sldId="287"/>
        </pc:sldMkLst>
      </pc:sldChg>
      <pc:sldChg chg="del">
        <pc:chgData name="Justin Larby" userId="f8db2a88-d8fe-4d3b-94d8-1ac50814c3b3" providerId="ADAL" clId="{9E02BF4F-F439-4927-A5D4-2A5654F7AE16}" dt="2025-03-24T09:19:14.765" v="272" actId="47"/>
        <pc:sldMkLst>
          <pc:docMk/>
          <pc:sldMk cId="702493967" sldId="288"/>
        </pc:sldMkLst>
      </pc:sldChg>
      <pc:sldChg chg="addSp delSp modSp new mod">
        <pc:chgData name="Justin Larby" userId="f8db2a88-d8fe-4d3b-94d8-1ac50814c3b3" providerId="ADAL" clId="{9E02BF4F-F439-4927-A5D4-2A5654F7AE16}" dt="2025-03-24T12:36:41.426" v="357" actId="20577"/>
        <pc:sldMkLst>
          <pc:docMk/>
          <pc:sldMk cId="3517296070" sldId="289"/>
        </pc:sldMkLst>
        <pc:spChg chg="mod">
          <ac:chgData name="Justin Larby" userId="f8db2a88-d8fe-4d3b-94d8-1ac50814c3b3" providerId="ADAL" clId="{9E02BF4F-F439-4927-A5D4-2A5654F7AE16}" dt="2025-03-24T12:22:46.164" v="305" actId="20577"/>
          <ac:spMkLst>
            <pc:docMk/>
            <pc:sldMk cId="3517296070" sldId="289"/>
            <ac:spMk id="2" creationId="{15D27151-601E-0560-9A75-847B88EEEC55}"/>
          </ac:spMkLst>
        </pc:spChg>
        <pc:spChg chg="mod">
          <ac:chgData name="Justin Larby" userId="f8db2a88-d8fe-4d3b-94d8-1ac50814c3b3" providerId="ADAL" clId="{9E02BF4F-F439-4927-A5D4-2A5654F7AE16}" dt="2025-03-24T12:36:41.426" v="357" actId="20577"/>
          <ac:spMkLst>
            <pc:docMk/>
            <pc:sldMk cId="3517296070" sldId="289"/>
            <ac:spMk id="3" creationId="{E6973FC8-6C53-03A8-2B8F-AA68366864FC}"/>
          </ac:spMkLst>
        </pc:spChg>
        <pc:spChg chg="del">
          <ac:chgData name="Justin Larby" userId="f8db2a88-d8fe-4d3b-94d8-1ac50814c3b3" providerId="ADAL" clId="{9E02BF4F-F439-4927-A5D4-2A5654F7AE16}" dt="2025-03-24T09:05:51.200" v="22" actId="478"/>
          <ac:spMkLst>
            <pc:docMk/>
            <pc:sldMk cId="3517296070" sldId="289"/>
            <ac:spMk id="4" creationId="{BB9EF128-F31A-E442-3D7A-47C2DAB58B9D}"/>
          </ac:spMkLst>
        </pc:spChg>
        <pc:picChg chg="add mod">
          <ac:chgData name="Justin Larby" userId="f8db2a88-d8fe-4d3b-94d8-1ac50814c3b3" providerId="ADAL" clId="{9E02BF4F-F439-4927-A5D4-2A5654F7AE16}" dt="2025-03-24T09:05:17.877" v="19"/>
          <ac:picMkLst>
            <pc:docMk/>
            <pc:sldMk cId="3517296070" sldId="289"/>
            <ac:picMk id="5" creationId="{BA21EE36-6810-D237-9779-31B405CF82E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43F35A-B1FD-451E-8B1B-9BA61837E25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244350D-6553-467D-8538-5D2DEF1949E1}">
      <dgm:prSet/>
      <dgm:spPr/>
      <dgm:t>
        <a:bodyPr/>
        <a:lstStyle/>
        <a:p>
          <a:r>
            <a:rPr lang="en-GB" dirty="0"/>
            <a:t>At Enviroserve, we're more than just a business - we're on a mission to protect Kenya from the significant dangers to the environment bought by E-waste.. </a:t>
          </a:r>
          <a:endParaRPr lang="en-US" dirty="0"/>
        </a:p>
      </dgm:t>
    </dgm:pt>
    <dgm:pt modelId="{8C0FA37E-AD0B-49EF-8DE0-815778A2886B}" type="parTrans" cxnId="{798F55F8-719F-48BF-BEE1-1F8BFEFE7697}">
      <dgm:prSet/>
      <dgm:spPr/>
      <dgm:t>
        <a:bodyPr/>
        <a:lstStyle/>
        <a:p>
          <a:endParaRPr lang="en-US"/>
        </a:p>
      </dgm:t>
    </dgm:pt>
    <dgm:pt modelId="{2B3701F2-C150-4610-875E-A42FA0F2AF06}" type="sibTrans" cxnId="{798F55F8-719F-48BF-BEE1-1F8BFEFE7697}">
      <dgm:prSet/>
      <dgm:spPr/>
      <dgm:t>
        <a:bodyPr/>
        <a:lstStyle/>
        <a:p>
          <a:endParaRPr lang="en-US"/>
        </a:p>
      </dgm:t>
    </dgm:pt>
    <dgm:pt modelId="{3FDB2366-1E6B-4D7E-82F9-84FCD369D904}">
      <dgm:prSet/>
      <dgm:spPr/>
      <dgm:t>
        <a:bodyPr/>
        <a:lstStyle/>
        <a:p>
          <a:r>
            <a:rPr lang="en-GB" dirty="0"/>
            <a:t>Despite being a commercial enterprise, Enviroserve is environment not profit first. We believe that prevention and reduction of E-waste are the top priorities. We use our technical expertise to solve issues that are challenging the industry</a:t>
          </a:r>
          <a:endParaRPr lang="en-US" dirty="0"/>
        </a:p>
      </dgm:t>
    </dgm:pt>
    <dgm:pt modelId="{92D6519F-5700-474A-8990-1E10894A9D7A}" type="parTrans" cxnId="{579D2970-3A10-490E-A41C-385BECFFF354}">
      <dgm:prSet/>
      <dgm:spPr/>
      <dgm:t>
        <a:bodyPr/>
        <a:lstStyle/>
        <a:p>
          <a:endParaRPr lang="en-US"/>
        </a:p>
      </dgm:t>
    </dgm:pt>
    <dgm:pt modelId="{FE0C6DF7-3440-4F1F-9BF4-D15353BE9398}" type="sibTrans" cxnId="{579D2970-3A10-490E-A41C-385BECFFF354}">
      <dgm:prSet/>
      <dgm:spPr/>
      <dgm:t>
        <a:bodyPr/>
        <a:lstStyle/>
        <a:p>
          <a:endParaRPr lang="en-US"/>
        </a:p>
      </dgm:t>
    </dgm:pt>
    <dgm:pt modelId="{3DCDBE94-348C-4B46-BDC8-B1997C34C1C2}">
      <dgm:prSet/>
      <dgm:spPr/>
      <dgm:t>
        <a:bodyPr/>
        <a:lstStyle/>
        <a:p>
          <a:r>
            <a:rPr lang="en-US" dirty="0" err="1"/>
            <a:t>Enviroserve’s</a:t>
          </a:r>
          <a:r>
            <a:rPr lang="en-US" dirty="0"/>
            <a:t> focus is to continually strive to find local solutions for E-waste processing. </a:t>
          </a:r>
          <a:endParaRPr lang="en-KE" dirty="0"/>
        </a:p>
      </dgm:t>
    </dgm:pt>
    <dgm:pt modelId="{87A5CD37-71D6-4A37-A2CD-F1F003AB71B7}" type="parTrans" cxnId="{3318A4D0-ACE2-4049-8F61-12530E863B2D}">
      <dgm:prSet/>
      <dgm:spPr/>
      <dgm:t>
        <a:bodyPr/>
        <a:lstStyle/>
        <a:p>
          <a:endParaRPr lang="en-KE"/>
        </a:p>
      </dgm:t>
    </dgm:pt>
    <dgm:pt modelId="{56ADBFE5-7B25-422D-AA06-B04AA2B41A9B}" type="sibTrans" cxnId="{3318A4D0-ACE2-4049-8F61-12530E863B2D}">
      <dgm:prSet/>
      <dgm:spPr/>
      <dgm:t>
        <a:bodyPr/>
        <a:lstStyle/>
        <a:p>
          <a:endParaRPr lang="en-KE"/>
        </a:p>
      </dgm:t>
    </dgm:pt>
    <dgm:pt modelId="{C729C913-C9A9-4A4F-BA2C-DEDBFF0EBF58}" type="pres">
      <dgm:prSet presAssocID="{1B43F35A-B1FD-451E-8B1B-9BA61837E25E}" presName="linear" presStyleCnt="0">
        <dgm:presLayoutVars>
          <dgm:animLvl val="lvl"/>
          <dgm:resizeHandles val="exact"/>
        </dgm:presLayoutVars>
      </dgm:prSet>
      <dgm:spPr/>
    </dgm:pt>
    <dgm:pt modelId="{1CDDEB2A-85C6-46CD-8D38-76A7BE87EFDD}" type="pres">
      <dgm:prSet presAssocID="{B244350D-6553-467D-8538-5D2DEF1949E1}" presName="parentText" presStyleLbl="node1" presStyleIdx="0" presStyleCnt="3">
        <dgm:presLayoutVars>
          <dgm:chMax val="0"/>
          <dgm:bulletEnabled val="1"/>
        </dgm:presLayoutVars>
      </dgm:prSet>
      <dgm:spPr/>
    </dgm:pt>
    <dgm:pt modelId="{9C994E77-BE9C-44C4-B41A-657CAF13FA8C}" type="pres">
      <dgm:prSet presAssocID="{2B3701F2-C150-4610-875E-A42FA0F2AF06}" presName="spacer" presStyleCnt="0"/>
      <dgm:spPr/>
    </dgm:pt>
    <dgm:pt modelId="{E3352C72-F43C-4F81-99F7-16732CE1AE6A}" type="pres">
      <dgm:prSet presAssocID="{3FDB2366-1E6B-4D7E-82F9-84FCD369D904}" presName="parentText" presStyleLbl="node1" presStyleIdx="1" presStyleCnt="3">
        <dgm:presLayoutVars>
          <dgm:chMax val="0"/>
          <dgm:bulletEnabled val="1"/>
        </dgm:presLayoutVars>
      </dgm:prSet>
      <dgm:spPr/>
    </dgm:pt>
    <dgm:pt modelId="{907F8EBE-DBEE-4C5F-A781-E3C3C644046A}" type="pres">
      <dgm:prSet presAssocID="{FE0C6DF7-3440-4F1F-9BF4-D15353BE9398}" presName="spacer" presStyleCnt="0"/>
      <dgm:spPr/>
    </dgm:pt>
    <dgm:pt modelId="{4560CF22-5809-4A55-88E6-C4686436706F}" type="pres">
      <dgm:prSet presAssocID="{3DCDBE94-348C-4B46-BDC8-B1997C34C1C2}" presName="parentText" presStyleLbl="node1" presStyleIdx="2" presStyleCnt="3" custLinFactNeighborX="-201" custLinFactNeighborY="-49998">
        <dgm:presLayoutVars>
          <dgm:chMax val="0"/>
          <dgm:bulletEnabled val="1"/>
        </dgm:presLayoutVars>
      </dgm:prSet>
      <dgm:spPr/>
    </dgm:pt>
  </dgm:ptLst>
  <dgm:cxnLst>
    <dgm:cxn modelId="{CA576C1F-60C3-4F66-B993-FE43E10C522D}" type="presOf" srcId="{3DCDBE94-348C-4B46-BDC8-B1997C34C1C2}" destId="{4560CF22-5809-4A55-88E6-C4686436706F}" srcOrd="0" destOrd="0" presId="urn:microsoft.com/office/officeart/2005/8/layout/vList2"/>
    <dgm:cxn modelId="{39ACE45D-16C1-402D-832B-82B2385551F6}" type="presOf" srcId="{B244350D-6553-467D-8538-5D2DEF1949E1}" destId="{1CDDEB2A-85C6-46CD-8D38-76A7BE87EFDD}" srcOrd="0" destOrd="0" presId="urn:microsoft.com/office/officeart/2005/8/layout/vList2"/>
    <dgm:cxn modelId="{579D2970-3A10-490E-A41C-385BECFFF354}" srcId="{1B43F35A-B1FD-451E-8B1B-9BA61837E25E}" destId="{3FDB2366-1E6B-4D7E-82F9-84FCD369D904}" srcOrd="1" destOrd="0" parTransId="{92D6519F-5700-474A-8990-1E10894A9D7A}" sibTransId="{FE0C6DF7-3440-4F1F-9BF4-D15353BE9398}"/>
    <dgm:cxn modelId="{3E07DA7C-376C-4A6E-AAE2-292DB463BA11}" type="presOf" srcId="{3FDB2366-1E6B-4D7E-82F9-84FCD369D904}" destId="{E3352C72-F43C-4F81-99F7-16732CE1AE6A}" srcOrd="0" destOrd="0" presId="urn:microsoft.com/office/officeart/2005/8/layout/vList2"/>
    <dgm:cxn modelId="{3318A4D0-ACE2-4049-8F61-12530E863B2D}" srcId="{1B43F35A-B1FD-451E-8B1B-9BA61837E25E}" destId="{3DCDBE94-348C-4B46-BDC8-B1997C34C1C2}" srcOrd="2" destOrd="0" parTransId="{87A5CD37-71D6-4A37-A2CD-F1F003AB71B7}" sibTransId="{56ADBFE5-7B25-422D-AA06-B04AA2B41A9B}"/>
    <dgm:cxn modelId="{630477EB-F2EB-4431-A756-7B2B52F4C407}" type="presOf" srcId="{1B43F35A-B1FD-451E-8B1B-9BA61837E25E}" destId="{C729C913-C9A9-4A4F-BA2C-DEDBFF0EBF58}" srcOrd="0" destOrd="0" presId="urn:microsoft.com/office/officeart/2005/8/layout/vList2"/>
    <dgm:cxn modelId="{798F55F8-719F-48BF-BEE1-1F8BFEFE7697}" srcId="{1B43F35A-B1FD-451E-8B1B-9BA61837E25E}" destId="{B244350D-6553-467D-8538-5D2DEF1949E1}" srcOrd="0" destOrd="0" parTransId="{8C0FA37E-AD0B-49EF-8DE0-815778A2886B}" sibTransId="{2B3701F2-C150-4610-875E-A42FA0F2AF06}"/>
    <dgm:cxn modelId="{4147BBDB-0D34-43FC-8D74-AF3639D2FBA3}" type="presParOf" srcId="{C729C913-C9A9-4A4F-BA2C-DEDBFF0EBF58}" destId="{1CDDEB2A-85C6-46CD-8D38-76A7BE87EFDD}" srcOrd="0" destOrd="0" presId="urn:microsoft.com/office/officeart/2005/8/layout/vList2"/>
    <dgm:cxn modelId="{742F821A-DFC3-4CC8-A310-EFC32106996A}" type="presParOf" srcId="{C729C913-C9A9-4A4F-BA2C-DEDBFF0EBF58}" destId="{9C994E77-BE9C-44C4-B41A-657CAF13FA8C}" srcOrd="1" destOrd="0" presId="urn:microsoft.com/office/officeart/2005/8/layout/vList2"/>
    <dgm:cxn modelId="{523C06CA-BE0C-40AE-BE0B-DB5CFBADC337}" type="presParOf" srcId="{C729C913-C9A9-4A4F-BA2C-DEDBFF0EBF58}" destId="{E3352C72-F43C-4F81-99F7-16732CE1AE6A}" srcOrd="2" destOrd="0" presId="urn:microsoft.com/office/officeart/2005/8/layout/vList2"/>
    <dgm:cxn modelId="{80C034FB-63B9-4798-8C14-086B57A478FB}" type="presParOf" srcId="{C729C913-C9A9-4A4F-BA2C-DEDBFF0EBF58}" destId="{907F8EBE-DBEE-4C5F-A781-E3C3C644046A}" srcOrd="3" destOrd="0" presId="urn:microsoft.com/office/officeart/2005/8/layout/vList2"/>
    <dgm:cxn modelId="{A9AFBA7B-6124-4BEC-8D68-E831C7C60E8C}" type="presParOf" srcId="{C729C913-C9A9-4A4F-BA2C-DEDBFF0EBF58}" destId="{4560CF22-5809-4A55-88E6-C4686436706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DEB2A-85C6-46CD-8D38-76A7BE87EFDD}">
      <dsp:nvSpPr>
        <dsp:cNvPr id="0" name=""/>
        <dsp:cNvSpPr/>
      </dsp:nvSpPr>
      <dsp:spPr>
        <a:xfrm>
          <a:off x="0" y="228520"/>
          <a:ext cx="6756064" cy="20875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At Enviroserve, we're more than just a business - we're on a mission to protect Kenya from the significant dangers to the environment bought by E-waste.. </a:t>
          </a:r>
          <a:endParaRPr lang="en-US" sz="2400" kern="1200" dirty="0"/>
        </a:p>
      </dsp:txBody>
      <dsp:txXfrm>
        <a:off x="101907" y="330427"/>
        <a:ext cx="6552250" cy="1883758"/>
      </dsp:txXfrm>
    </dsp:sp>
    <dsp:sp modelId="{E3352C72-F43C-4F81-99F7-16732CE1AE6A}">
      <dsp:nvSpPr>
        <dsp:cNvPr id="0" name=""/>
        <dsp:cNvSpPr/>
      </dsp:nvSpPr>
      <dsp:spPr>
        <a:xfrm>
          <a:off x="0" y="2385213"/>
          <a:ext cx="6756064" cy="20875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Despite being a commercial enterprise, Enviroserve is environment not profit first. We believe that prevention and reduction of E-waste are the top priorities. We use our technical expertise to solve issues that are challenging the industry</a:t>
          </a:r>
          <a:endParaRPr lang="en-US" sz="2400" kern="1200" dirty="0"/>
        </a:p>
      </dsp:txBody>
      <dsp:txXfrm>
        <a:off x="101907" y="2487120"/>
        <a:ext cx="6552250" cy="1883758"/>
      </dsp:txXfrm>
    </dsp:sp>
    <dsp:sp modelId="{4560CF22-5809-4A55-88E6-C4686436706F}">
      <dsp:nvSpPr>
        <dsp:cNvPr id="0" name=""/>
        <dsp:cNvSpPr/>
      </dsp:nvSpPr>
      <dsp:spPr>
        <a:xfrm>
          <a:off x="0" y="4507347"/>
          <a:ext cx="6756064" cy="20875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t>Enviroserve’s</a:t>
          </a:r>
          <a:r>
            <a:rPr lang="en-US" sz="2400" kern="1200" dirty="0"/>
            <a:t> focus is to continually strive to find local solutions for E-waste processing. </a:t>
          </a:r>
          <a:endParaRPr lang="en-KE" sz="2400" kern="1200" dirty="0"/>
        </a:p>
      </dsp:txBody>
      <dsp:txXfrm>
        <a:off x="101907" y="4609254"/>
        <a:ext cx="6552250" cy="18837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A79A7-E151-4ADD-9671-9101F599B060}" type="datetimeFigureOut">
              <a:rPr lang="en-KE" smtClean="0"/>
              <a:t>24/03/2025</a:t>
            </a:fld>
            <a:endParaRPr lang="en-K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FD1AC-01F9-4F70-AAB7-280CFBEC5785}" type="slidenum">
              <a:rPr lang="en-KE" smtClean="0"/>
              <a:t>‹#›</a:t>
            </a:fld>
            <a:endParaRPr lang="en-KE"/>
          </a:p>
        </p:txBody>
      </p:sp>
    </p:spTree>
    <p:extLst>
      <p:ext uri="{BB962C8B-B14F-4D97-AF65-F5344CB8AC3E}">
        <p14:creationId xmlns:p14="http://schemas.microsoft.com/office/powerpoint/2010/main" val="92254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4780-4A24-368F-0BA0-73F32A05AB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KE"/>
          </a:p>
        </p:txBody>
      </p:sp>
      <p:sp>
        <p:nvSpPr>
          <p:cNvPr id="3" name="Subtitle 2">
            <a:extLst>
              <a:ext uri="{FF2B5EF4-FFF2-40B4-BE49-F238E27FC236}">
                <a16:creationId xmlns:a16="http://schemas.microsoft.com/office/drawing/2014/main" id="{A8E5C627-C7A2-8D63-5102-4956C1684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KE"/>
          </a:p>
        </p:txBody>
      </p:sp>
      <p:sp>
        <p:nvSpPr>
          <p:cNvPr id="4" name="Date Placeholder 3">
            <a:extLst>
              <a:ext uri="{FF2B5EF4-FFF2-40B4-BE49-F238E27FC236}">
                <a16:creationId xmlns:a16="http://schemas.microsoft.com/office/drawing/2014/main" id="{75E61B5D-8100-35B8-1C5A-D7DCDA84E79C}"/>
              </a:ext>
            </a:extLst>
          </p:cNvPr>
          <p:cNvSpPr>
            <a:spLocks noGrp="1"/>
          </p:cNvSpPr>
          <p:nvPr>
            <p:ph type="dt" sz="half" idx="10"/>
          </p:nvPr>
        </p:nvSpPr>
        <p:spPr/>
        <p:txBody>
          <a:bodyPr/>
          <a:lstStyle/>
          <a:p>
            <a:fld id="{04AC82C7-7065-428E-B2EC-29795F07BDA6}" type="datetimeFigureOut">
              <a:rPr lang="en-KE" smtClean="0"/>
              <a:t>24/03/2025</a:t>
            </a:fld>
            <a:endParaRPr lang="en-KE"/>
          </a:p>
        </p:txBody>
      </p:sp>
      <p:sp>
        <p:nvSpPr>
          <p:cNvPr id="5" name="Footer Placeholder 4">
            <a:extLst>
              <a:ext uri="{FF2B5EF4-FFF2-40B4-BE49-F238E27FC236}">
                <a16:creationId xmlns:a16="http://schemas.microsoft.com/office/drawing/2014/main" id="{596DE4D5-897D-343F-1133-73F4BB177F70}"/>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F2FE787A-9A87-DBC1-B924-A97C7BED298C}"/>
              </a:ext>
            </a:extLst>
          </p:cNvPr>
          <p:cNvSpPr>
            <a:spLocks noGrp="1"/>
          </p:cNvSpPr>
          <p:nvPr>
            <p:ph type="sldNum" sz="quarter" idx="12"/>
          </p:nvPr>
        </p:nvSpPr>
        <p:spPr/>
        <p:txBody>
          <a:bodyPr/>
          <a:lstStyle/>
          <a:p>
            <a:fld id="{168B9F26-C048-43B8-A6E5-6BB1E3B7A156}" type="slidenum">
              <a:rPr lang="en-KE" smtClean="0"/>
              <a:t>‹#›</a:t>
            </a:fld>
            <a:endParaRPr lang="en-KE"/>
          </a:p>
        </p:txBody>
      </p:sp>
    </p:spTree>
    <p:extLst>
      <p:ext uri="{BB962C8B-B14F-4D97-AF65-F5344CB8AC3E}">
        <p14:creationId xmlns:p14="http://schemas.microsoft.com/office/powerpoint/2010/main" val="1779780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595BC-A168-8BB3-1EB4-090841A1A23E}"/>
              </a:ext>
            </a:extLst>
          </p:cNvPr>
          <p:cNvSpPr>
            <a:spLocks noGrp="1"/>
          </p:cNvSpPr>
          <p:nvPr>
            <p:ph type="title"/>
          </p:nvPr>
        </p:nvSpPr>
        <p:spPr/>
        <p:txBody>
          <a:bodyPr/>
          <a:lstStyle/>
          <a:p>
            <a:r>
              <a:rPr lang="en-US"/>
              <a:t>Click to edit Master title style</a:t>
            </a:r>
            <a:endParaRPr lang="en-KE"/>
          </a:p>
        </p:txBody>
      </p:sp>
      <p:sp>
        <p:nvSpPr>
          <p:cNvPr id="3" name="Vertical Text Placeholder 2">
            <a:extLst>
              <a:ext uri="{FF2B5EF4-FFF2-40B4-BE49-F238E27FC236}">
                <a16:creationId xmlns:a16="http://schemas.microsoft.com/office/drawing/2014/main" id="{8DE543FA-4D60-14FC-FDE7-4B4CC16455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A0A10828-CF04-BE8E-202D-3E880676EB3D}"/>
              </a:ext>
            </a:extLst>
          </p:cNvPr>
          <p:cNvSpPr>
            <a:spLocks noGrp="1"/>
          </p:cNvSpPr>
          <p:nvPr>
            <p:ph type="dt" sz="half" idx="10"/>
          </p:nvPr>
        </p:nvSpPr>
        <p:spPr/>
        <p:txBody>
          <a:bodyPr/>
          <a:lstStyle/>
          <a:p>
            <a:fld id="{04AC82C7-7065-428E-B2EC-29795F07BDA6}" type="datetimeFigureOut">
              <a:rPr lang="en-KE" smtClean="0"/>
              <a:t>24/03/2025</a:t>
            </a:fld>
            <a:endParaRPr lang="en-KE"/>
          </a:p>
        </p:txBody>
      </p:sp>
      <p:sp>
        <p:nvSpPr>
          <p:cNvPr id="5" name="Footer Placeholder 4">
            <a:extLst>
              <a:ext uri="{FF2B5EF4-FFF2-40B4-BE49-F238E27FC236}">
                <a16:creationId xmlns:a16="http://schemas.microsoft.com/office/drawing/2014/main" id="{7CA6D6DE-AD05-11F6-B6BE-8BBCFC67F3D4}"/>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754C9E95-E75F-8CAE-6331-D5276800124B}"/>
              </a:ext>
            </a:extLst>
          </p:cNvPr>
          <p:cNvSpPr>
            <a:spLocks noGrp="1"/>
          </p:cNvSpPr>
          <p:nvPr>
            <p:ph type="sldNum" sz="quarter" idx="12"/>
          </p:nvPr>
        </p:nvSpPr>
        <p:spPr/>
        <p:txBody>
          <a:bodyPr/>
          <a:lstStyle/>
          <a:p>
            <a:fld id="{168B9F26-C048-43B8-A6E5-6BB1E3B7A156}" type="slidenum">
              <a:rPr lang="en-KE" smtClean="0"/>
              <a:t>‹#›</a:t>
            </a:fld>
            <a:endParaRPr lang="en-KE"/>
          </a:p>
        </p:txBody>
      </p:sp>
    </p:spTree>
    <p:extLst>
      <p:ext uri="{BB962C8B-B14F-4D97-AF65-F5344CB8AC3E}">
        <p14:creationId xmlns:p14="http://schemas.microsoft.com/office/powerpoint/2010/main" val="453766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909368-53BA-8E30-91E4-8B0D027375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KE"/>
          </a:p>
        </p:txBody>
      </p:sp>
      <p:sp>
        <p:nvSpPr>
          <p:cNvPr id="3" name="Vertical Text Placeholder 2">
            <a:extLst>
              <a:ext uri="{FF2B5EF4-FFF2-40B4-BE49-F238E27FC236}">
                <a16:creationId xmlns:a16="http://schemas.microsoft.com/office/drawing/2014/main" id="{ABE7E052-B1D5-9675-C0ED-C49DA663ED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8DDF7EA5-7E33-15AC-4160-8E950FA16A9D}"/>
              </a:ext>
            </a:extLst>
          </p:cNvPr>
          <p:cNvSpPr>
            <a:spLocks noGrp="1"/>
          </p:cNvSpPr>
          <p:nvPr>
            <p:ph type="dt" sz="half" idx="10"/>
          </p:nvPr>
        </p:nvSpPr>
        <p:spPr/>
        <p:txBody>
          <a:bodyPr/>
          <a:lstStyle/>
          <a:p>
            <a:fld id="{04AC82C7-7065-428E-B2EC-29795F07BDA6}" type="datetimeFigureOut">
              <a:rPr lang="en-KE" smtClean="0"/>
              <a:t>24/03/2025</a:t>
            </a:fld>
            <a:endParaRPr lang="en-KE"/>
          </a:p>
        </p:txBody>
      </p:sp>
      <p:sp>
        <p:nvSpPr>
          <p:cNvPr id="5" name="Footer Placeholder 4">
            <a:extLst>
              <a:ext uri="{FF2B5EF4-FFF2-40B4-BE49-F238E27FC236}">
                <a16:creationId xmlns:a16="http://schemas.microsoft.com/office/drawing/2014/main" id="{CD5C6A6B-98FF-B6BB-5984-D3ABFA155D8D}"/>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A6955921-4F4B-2766-812C-C9750E99130C}"/>
              </a:ext>
            </a:extLst>
          </p:cNvPr>
          <p:cNvSpPr>
            <a:spLocks noGrp="1"/>
          </p:cNvSpPr>
          <p:nvPr>
            <p:ph type="sldNum" sz="quarter" idx="12"/>
          </p:nvPr>
        </p:nvSpPr>
        <p:spPr/>
        <p:txBody>
          <a:bodyPr/>
          <a:lstStyle/>
          <a:p>
            <a:fld id="{168B9F26-C048-43B8-A6E5-6BB1E3B7A156}" type="slidenum">
              <a:rPr lang="en-KE" smtClean="0"/>
              <a:t>‹#›</a:t>
            </a:fld>
            <a:endParaRPr lang="en-KE"/>
          </a:p>
        </p:txBody>
      </p:sp>
    </p:spTree>
    <p:extLst>
      <p:ext uri="{BB962C8B-B14F-4D97-AF65-F5344CB8AC3E}">
        <p14:creationId xmlns:p14="http://schemas.microsoft.com/office/powerpoint/2010/main" val="2741212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1A32-276D-D54D-A77F-B628CCC1D29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CD0A2CA-288F-D349-AB56-524D437247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8CA056C-D08E-F94E-B2C0-F18FF7D6C4D2}"/>
              </a:ext>
            </a:extLst>
          </p:cNvPr>
          <p:cNvSpPr>
            <a:spLocks noGrp="1"/>
          </p:cNvSpPr>
          <p:nvPr>
            <p:ph type="dt" sz="half" idx="10"/>
          </p:nvPr>
        </p:nvSpPr>
        <p:spPr/>
        <p:txBody>
          <a:bodyPr/>
          <a:lstStyle/>
          <a:p>
            <a:fld id="{25B22F6E-15AE-7745-86D4-0E52DADEA9FA}" type="datetimeFigureOut">
              <a:rPr lang="en-GB" smtClean="0"/>
              <a:t>24/03/2025</a:t>
            </a:fld>
            <a:endParaRPr lang="en-GB"/>
          </a:p>
        </p:txBody>
      </p:sp>
      <p:sp>
        <p:nvSpPr>
          <p:cNvPr id="5" name="Footer Placeholder 4">
            <a:extLst>
              <a:ext uri="{FF2B5EF4-FFF2-40B4-BE49-F238E27FC236}">
                <a16:creationId xmlns:a16="http://schemas.microsoft.com/office/drawing/2014/main" id="{39BFD512-E38C-8441-9F4D-956A04862B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49E839-5CD8-6342-A766-A812D733787D}"/>
              </a:ext>
            </a:extLst>
          </p:cNvPr>
          <p:cNvSpPr>
            <a:spLocks noGrp="1"/>
          </p:cNvSpPr>
          <p:nvPr>
            <p:ph type="sldNum" sz="quarter" idx="12"/>
          </p:nvPr>
        </p:nvSpPr>
        <p:spPr/>
        <p:txBody>
          <a:bodyPr/>
          <a:lstStyle/>
          <a:p>
            <a:fld id="{23EA69C3-179B-E245-A1B9-9A7792AD3383}" type="slidenum">
              <a:rPr lang="en-GB" smtClean="0"/>
              <a:t>‹#›</a:t>
            </a:fld>
            <a:endParaRPr lang="en-GB"/>
          </a:p>
        </p:txBody>
      </p:sp>
    </p:spTree>
    <p:extLst>
      <p:ext uri="{BB962C8B-B14F-4D97-AF65-F5344CB8AC3E}">
        <p14:creationId xmlns:p14="http://schemas.microsoft.com/office/powerpoint/2010/main" val="464534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9D796-2D99-0B4C-B3B1-F95CA0135C7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9F10510-C831-4C47-BDC2-C4FA36D7F2D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652D7AE-2544-4847-BBAE-9179C2B50257}"/>
              </a:ext>
            </a:extLst>
          </p:cNvPr>
          <p:cNvSpPr>
            <a:spLocks noGrp="1"/>
          </p:cNvSpPr>
          <p:nvPr>
            <p:ph type="dt" sz="half" idx="10"/>
          </p:nvPr>
        </p:nvSpPr>
        <p:spPr/>
        <p:txBody>
          <a:bodyPr/>
          <a:lstStyle/>
          <a:p>
            <a:fld id="{25B22F6E-15AE-7745-86D4-0E52DADEA9FA}" type="datetimeFigureOut">
              <a:rPr lang="en-GB" smtClean="0"/>
              <a:t>24/03/2025</a:t>
            </a:fld>
            <a:endParaRPr lang="en-GB"/>
          </a:p>
        </p:txBody>
      </p:sp>
      <p:sp>
        <p:nvSpPr>
          <p:cNvPr id="5" name="Footer Placeholder 4">
            <a:extLst>
              <a:ext uri="{FF2B5EF4-FFF2-40B4-BE49-F238E27FC236}">
                <a16:creationId xmlns:a16="http://schemas.microsoft.com/office/drawing/2014/main" id="{9CB309C3-5625-9148-ACC1-DB0398973B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E0E667-160B-9845-B907-7835905252CA}"/>
              </a:ext>
            </a:extLst>
          </p:cNvPr>
          <p:cNvSpPr>
            <a:spLocks noGrp="1"/>
          </p:cNvSpPr>
          <p:nvPr>
            <p:ph type="sldNum" sz="quarter" idx="12"/>
          </p:nvPr>
        </p:nvSpPr>
        <p:spPr/>
        <p:txBody>
          <a:bodyPr/>
          <a:lstStyle/>
          <a:p>
            <a:fld id="{23EA69C3-179B-E245-A1B9-9A7792AD3383}" type="slidenum">
              <a:rPr lang="en-GB" smtClean="0"/>
              <a:t>‹#›</a:t>
            </a:fld>
            <a:endParaRPr lang="en-GB"/>
          </a:p>
        </p:txBody>
      </p:sp>
    </p:spTree>
    <p:extLst>
      <p:ext uri="{BB962C8B-B14F-4D97-AF65-F5344CB8AC3E}">
        <p14:creationId xmlns:p14="http://schemas.microsoft.com/office/powerpoint/2010/main" val="888813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C155-C58C-2947-8C79-51D693DA6FD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606980F1-AE0B-D243-B3C2-C8A248E75C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CC1BC37-FB09-A843-9FC0-9ADDC38CE8D2}"/>
              </a:ext>
            </a:extLst>
          </p:cNvPr>
          <p:cNvSpPr>
            <a:spLocks noGrp="1"/>
          </p:cNvSpPr>
          <p:nvPr>
            <p:ph type="dt" sz="half" idx="10"/>
          </p:nvPr>
        </p:nvSpPr>
        <p:spPr/>
        <p:txBody>
          <a:bodyPr/>
          <a:lstStyle/>
          <a:p>
            <a:fld id="{25B22F6E-15AE-7745-86D4-0E52DADEA9FA}" type="datetimeFigureOut">
              <a:rPr lang="en-GB" smtClean="0"/>
              <a:t>24/03/2025</a:t>
            </a:fld>
            <a:endParaRPr lang="en-GB"/>
          </a:p>
        </p:txBody>
      </p:sp>
      <p:sp>
        <p:nvSpPr>
          <p:cNvPr id="5" name="Footer Placeholder 4">
            <a:extLst>
              <a:ext uri="{FF2B5EF4-FFF2-40B4-BE49-F238E27FC236}">
                <a16:creationId xmlns:a16="http://schemas.microsoft.com/office/drawing/2014/main" id="{DC4692D8-2A31-614D-902F-ACE34736C3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6D18A0-74A6-C047-9B6A-0F0E297DB2F4}"/>
              </a:ext>
            </a:extLst>
          </p:cNvPr>
          <p:cNvSpPr>
            <a:spLocks noGrp="1"/>
          </p:cNvSpPr>
          <p:nvPr>
            <p:ph type="sldNum" sz="quarter" idx="12"/>
          </p:nvPr>
        </p:nvSpPr>
        <p:spPr/>
        <p:txBody>
          <a:bodyPr/>
          <a:lstStyle/>
          <a:p>
            <a:fld id="{23EA69C3-179B-E245-A1B9-9A7792AD3383}" type="slidenum">
              <a:rPr lang="en-GB" smtClean="0"/>
              <a:t>‹#›</a:t>
            </a:fld>
            <a:endParaRPr lang="en-GB"/>
          </a:p>
        </p:txBody>
      </p:sp>
    </p:spTree>
    <p:extLst>
      <p:ext uri="{BB962C8B-B14F-4D97-AF65-F5344CB8AC3E}">
        <p14:creationId xmlns:p14="http://schemas.microsoft.com/office/powerpoint/2010/main" val="1855406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12619-6AF1-0F44-B27C-1E896139E00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604BE11-5566-7745-946D-89F815B5D22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E434E8B-4811-6C4C-B8E1-74C25C4A90B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1817624-C7FB-DA49-8EB8-C7D85E24A9AC}"/>
              </a:ext>
            </a:extLst>
          </p:cNvPr>
          <p:cNvSpPr>
            <a:spLocks noGrp="1"/>
          </p:cNvSpPr>
          <p:nvPr>
            <p:ph type="dt" sz="half" idx="10"/>
          </p:nvPr>
        </p:nvSpPr>
        <p:spPr/>
        <p:txBody>
          <a:bodyPr/>
          <a:lstStyle/>
          <a:p>
            <a:fld id="{25B22F6E-15AE-7745-86D4-0E52DADEA9FA}" type="datetimeFigureOut">
              <a:rPr lang="en-GB" smtClean="0"/>
              <a:t>24/03/2025</a:t>
            </a:fld>
            <a:endParaRPr lang="en-GB"/>
          </a:p>
        </p:txBody>
      </p:sp>
      <p:sp>
        <p:nvSpPr>
          <p:cNvPr id="6" name="Footer Placeholder 5">
            <a:extLst>
              <a:ext uri="{FF2B5EF4-FFF2-40B4-BE49-F238E27FC236}">
                <a16:creationId xmlns:a16="http://schemas.microsoft.com/office/drawing/2014/main" id="{6DF61E45-234F-F745-8182-8EE664A550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DED529-C3D4-6344-B5F3-029F50515471}"/>
              </a:ext>
            </a:extLst>
          </p:cNvPr>
          <p:cNvSpPr>
            <a:spLocks noGrp="1"/>
          </p:cNvSpPr>
          <p:nvPr>
            <p:ph type="sldNum" sz="quarter" idx="12"/>
          </p:nvPr>
        </p:nvSpPr>
        <p:spPr/>
        <p:txBody>
          <a:bodyPr/>
          <a:lstStyle/>
          <a:p>
            <a:fld id="{23EA69C3-179B-E245-A1B9-9A7792AD3383}" type="slidenum">
              <a:rPr lang="en-GB" smtClean="0"/>
              <a:t>‹#›</a:t>
            </a:fld>
            <a:endParaRPr lang="en-GB"/>
          </a:p>
        </p:txBody>
      </p:sp>
    </p:spTree>
    <p:extLst>
      <p:ext uri="{BB962C8B-B14F-4D97-AF65-F5344CB8AC3E}">
        <p14:creationId xmlns:p14="http://schemas.microsoft.com/office/powerpoint/2010/main" val="3033782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B1E51-30C4-6845-A7FE-9102FAA537C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04768F5-D9F6-EE49-AB29-F1FFC11F7E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5EB71F9-8393-2546-8620-621B8807512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951D6CD-BAF3-5A49-8B15-F95AB0F781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2DC2341-53CE-7A44-9ECB-41ACC636823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7D624E9-4BC2-C04C-93ED-6EB9D2794E8F}"/>
              </a:ext>
            </a:extLst>
          </p:cNvPr>
          <p:cNvSpPr>
            <a:spLocks noGrp="1"/>
          </p:cNvSpPr>
          <p:nvPr>
            <p:ph type="dt" sz="half" idx="10"/>
          </p:nvPr>
        </p:nvSpPr>
        <p:spPr/>
        <p:txBody>
          <a:bodyPr/>
          <a:lstStyle/>
          <a:p>
            <a:fld id="{25B22F6E-15AE-7745-86D4-0E52DADEA9FA}" type="datetimeFigureOut">
              <a:rPr lang="en-GB" smtClean="0"/>
              <a:t>24/03/2025</a:t>
            </a:fld>
            <a:endParaRPr lang="en-GB"/>
          </a:p>
        </p:txBody>
      </p:sp>
      <p:sp>
        <p:nvSpPr>
          <p:cNvPr id="8" name="Footer Placeholder 7">
            <a:extLst>
              <a:ext uri="{FF2B5EF4-FFF2-40B4-BE49-F238E27FC236}">
                <a16:creationId xmlns:a16="http://schemas.microsoft.com/office/drawing/2014/main" id="{7A280C36-267F-5040-8EC7-F9FD1ADEE29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8B53815-CF0C-1449-98A8-F6DC5BA2A93C}"/>
              </a:ext>
            </a:extLst>
          </p:cNvPr>
          <p:cNvSpPr>
            <a:spLocks noGrp="1"/>
          </p:cNvSpPr>
          <p:nvPr>
            <p:ph type="sldNum" sz="quarter" idx="12"/>
          </p:nvPr>
        </p:nvSpPr>
        <p:spPr/>
        <p:txBody>
          <a:bodyPr/>
          <a:lstStyle/>
          <a:p>
            <a:fld id="{23EA69C3-179B-E245-A1B9-9A7792AD3383}" type="slidenum">
              <a:rPr lang="en-GB" smtClean="0"/>
              <a:t>‹#›</a:t>
            </a:fld>
            <a:endParaRPr lang="en-GB"/>
          </a:p>
        </p:txBody>
      </p:sp>
    </p:spTree>
    <p:extLst>
      <p:ext uri="{BB962C8B-B14F-4D97-AF65-F5344CB8AC3E}">
        <p14:creationId xmlns:p14="http://schemas.microsoft.com/office/powerpoint/2010/main" val="3801658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66BBE-5B3B-2748-A2DD-A51C1F083E9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D0EACBE-B6DC-5148-B062-25EC023EAEF1}"/>
              </a:ext>
            </a:extLst>
          </p:cNvPr>
          <p:cNvSpPr>
            <a:spLocks noGrp="1"/>
          </p:cNvSpPr>
          <p:nvPr>
            <p:ph type="dt" sz="half" idx="10"/>
          </p:nvPr>
        </p:nvSpPr>
        <p:spPr/>
        <p:txBody>
          <a:bodyPr/>
          <a:lstStyle/>
          <a:p>
            <a:fld id="{25B22F6E-15AE-7745-86D4-0E52DADEA9FA}" type="datetimeFigureOut">
              <a:rPr lang="en-GB" smtClean="0"/>
              <a:t>24/03/2025</a:t>
            </a:fld>
            <a:endParaRPr lang="en-GB"/>
          </a:p>
        </p:txBody>
      </p:sp>
      <p:sp>
        <p:nvSpPr>
          <p:cNvPr id="4" name="Footer Placeholder 3">
            <a:extLst>
              <a:ext uri="{FF2B5EF4-FFF2-40B4-BE49-F238E27FC236}">
                <a16:creationId xmlns:a16="http://schemas.microsoft.com/office/drawing/2014/main" id="{92A889AC-4912-074E-AEED-E2C08BC8A8F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6E2A1B4-74B9-2442-8FCB-F1B9D71CEEAC}"/>
              </a:ext>
            </a:extLst>
          </p:cNvPr>
          <p:cNvSpPr>
            <a:spLocks noGrp="1"/>
          </p:cNvSpPr>
          <p:nvPr>
            <p:ph type="sldNum" sz="quarter" idx="12"/>
          </p:nvPr>
        </p:nvSpPr>
        <p:spPr/>
        <p:txBody>
          <a:bodyPr/>
          <a:lstStyle/>
          <a:p>
            <a:fld id="{23EA69C3-179B-E245-A1B9-9A7792AD3383}" type="slidenum">
              <a:rPr lang="en-GB" smtClean="0"/>
              <a:t>‹#›</a:t>
            </a:fld>
            <a:endParaRPr lang="en-GB"/>
          </a:p>
        </p:txBody>
      </p:sp>
    </p:spTree>
    <p:extLst>
      <p:ext uri="{BB962C8B-B14F-4D97-AF65-F5344CB8AC3E}">
        <p14:creationId xmlns:p14="http://schemas.microsoft.com/office/powerpoint/2010/main" val="3003651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EBCF94-8BDF-B14A-B0F0-DE60A754E356}"/>
              </a:ext>
            </a:extLst>
          </p:cNvPr>
          <p:cNvSpPr>
            <a:spLocks noGrp="1"/>
          </p:cNvSpPr>
          <p:nvPr>
            <p:ph type="dt" sz="half" idx="10"/>
          </p:nvPr>
        </p:nvSpPr>
        <p:spPr/>
        <p:txBody>
          <a:bodyPr/>
          <a:lstStyle/>
          <a:p>
            <a:fld id="{25B22F6E-15AE-7745-86D4-0E52DADEA9FA}" type="datetimeFigureOut">
              <a:rPr lang="en-GB" smtClean="0"/>
              <a:t>24/03/2025</a:t>
            </a:fld>
            <a:endParaRPr lang="en-GB"/>
          </a:p>
        </p:txBody>
      </p:sp>
      <p:sp>
        <p:nvSpPr>
          <p:cNvPr id="3" name="Footer Placeholder 2">
            <a:extLst>
              <a:ext uri="{FF2B5EF4-FFF2-40B4-BE49-F238E27FC236}">
                <a16:creationId xmlns:a16="http://schemas.microsoft.com/office/drawing/2014/main" id="{7611597E-065F-A140-9ACE-04C2624A056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2BED6F-5BC3-9D44-9F59-8184260B1726}"/>
              </a:ext>
            </a:extLst>
          </p:cNvPr>
          <p:cNvSpPr>
            <a:spLocks noGrp="1"/>
          </p:cNvSpPr>
          <p:nvPr>
            <p:ph type="sldNum" sz="quarter" idx="12"/>
          </p:nvPr>
        </p:nvSpPr>
        <p:spPr/>
        <p:txBody>
          <a:bodyPr/>
          <a:lstStyle/>
          <a:p>
            <a:fld id="{23EA69C3-179B-E245-A1B9-9A7792AD3383}" type="slidenum">
              <a:rPr lang="en-GB" smtClean="0"/>
              <a:t>‹#›</a:t>
            </a:fld>
            <a:endParaRPr lang="en-GB"/>
          </a:p>
        </p:txBody>
      </p:sp>
    </p:spTree>
    <p:extLst>
      <p:ext uri="{BB962C8B-B14F-4D97-AF65-F5344CB8AC3E}">
        <p14:creationId xmlns:p14="http://schemas.microsoft.com/office/powerpoint/2010/main" val="211024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6928A-379A-0D43-9D97-A05FEFD510D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F8DC453-C3C8-A640-AF11-90163C5D91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38CD8A1-32FF-1E41-8472-ADCD425232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88E991-91CA-BF49-B55E-0F8AA35A4201}"/>
              </a:ext>
            </a:extLst>
          </p:cNvPr>
          <p:cNvSpPr>
            <a:spLocks noGrp="1"/>
          </p:cNvSpPr>
          <p:nvPr>
            <p:ph type="dt" sz="half" idx="10"/>
          </p:nvPr>
        </p:nvSpPr>
        <p:spPr/>
        <p:txBody>
          <a:bodyPr/>
          <a:lstStyle/>
          <a:p>
            <a:fld id="{25B22F6E-15AE-7745-86D4-0E52DADEA9FA}" type="datetimeFigureOut">
              <a:rPr lang="en-GB" smtClean="0"/>
              <a:t>24/03/2025</a:t>
            </a:fld>
            <a:endParaRPr lang="en-GB"/>
          </a:p>
        </p:txBody>
      </p:sp>
      <p:sp>
        <p:nvSpPr>
          <p:cNvPr id="6" name="Footer Placeholder 5">
            <a:extLst>
              <a:ext uri="{FF2B5EF4-FFF2-40B4-BE49-F238E27FC236}">
                <a16:creationId xmlns:a16="http://schemas.microsoft.com/office/drawing/2014/main" id="{8AC43466-1188-B146-AF0A-0143CF17FA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0C5619-7B25-1641-A660-4777413D8C0E}"/>
              </a:ext>
            </a:extLst>
          </p:cNvPr>
          <p:cNvSpPr>
            <a:spLocks noGrp="1"/>
          </p:cNvSpPr>
          <p:nvPr>
            <p:ph type="sldNum" sz="quarter" idx="12"/>
          </p:nvPr>
        </p:nvSpPr>
        <p:spPr/>
        <p:txBody>
          <a:bodyPr/>
          <a:lstStyle/>
          <a:p>
            <a:fld id="{23EA69C3-179B-E245-A1B9-9A7792AD3383}" type="slidenum">
              <a:rPr lang="en-GB" smtClean="0"/>
              <a:t>‹#›</a:t>
            </a:fld>
            <a:endParaRPr lang="en-GB"/>
          </a:p>
        </p:txBody>
      </p:sp>
    </p:spTree>
    <p:extLst>
      <p:ext uri="{BB962C8B-B14F-4D97-AF65-F5344CB8AC3E}">
        <p14:creationId xmlns:p14="http://schemas.microsoft.com/office/powerpoint/2010/main" val="3041637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67DD7-67EF-E4DB-B77C-6EC0A8E894DB}"/>
              </a:ext>
            </a:extLst>
          </p:cNvPr>
          <p:cNvSpPr>
            <a:spLocks noGrp="1"/>
          </p:cNvSpPr>
          <p:nvPr>
            <p:ph type="title"/>
          </p:nvPr>
        </p:nvSpPr>
        <p:spPr/>
        <p:txBody>
          <a:bodyPr/>
          <a:lstStyle/>
          <a:p>
            <a:r>
              <a:rPr lang="en-US"/>
              <a:t>Click to edit Master title style</a:t>
            </a:r>
            <a:endParaRPr lang="en-KE"/>
          </a:p>
        </p:txBody>
      </p:sp>
      <p:sp>
        <p:nvSpPr>
          <p:cNvPr id="3" name="Content Placeholder 2">
            <a:extLst>
              <a:ext uri="{FF2B5EF4-FFF2-40B4-BE49-F238E27FC236}">
                <a16:creationId xmlns:a16="http://schemas.microsoft.com/office/drawing/2014/main" id="{F1702A5E-16BC-F95B-EEC5-50206F82A7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7" name="Date Placeholder 6">
            <a:extLst>
              <a:ext uri="{FF2B5EF4-FFF2-40B4-BE49-F238E27FC236}">
                <a16:creationId xmlns:a16="http://schemas.microsoft.com/office/drawing/2014/main" id="{052B2EA6-ECAE-1C30-EAF5-B321FF6D33DB}"/>
              </a:ext>
            </a:extLst>
          </p:cNvPr>
          <p:cNvSpPr>
            <a:spLocks noGrp="1"/>
          </p:cNvSpPr>
          <p:nvPr>
            <p:ph type="dt" sz="half" idx="10"/>
          </p:nvPr>
        </p:nvSpPr>
        <p:spPr/>
        <p:txBody>
          <a:bodyPr/>
          <a:lstStyle/>
          <a:p>
            <a:fld id="{04AC82C7-7065-428E-B2EC-29795F07BDA6}" type="datetimeFigureOut">
              <a:rPr lang="en-KE" smtClean="0"/>
              <a:t>24/03/2025</a:t>
            </a:fld>
            <a:endParaRPr lang="en-KE"/>
          </a:p>
        </p:txBody>
      </p:sp>
      <p:sp>
        <p:nvSpPr>
          <p:cNvPr id="8" name="Footer Placeholder 7">
            <a:extLst>
              <a:ext uri="{FF2B5EF4-FFF2-40B4-BE49-F238E27FC236}">
                <a16:creationId xmlns:a16="http://schemas.microsoft.com/office/drawing/2014/main" id="{03EB87E7-ECD9-DD6C-57F6-A9F9552000B2}"/>
              </a:ext>
            </a:extLst>
          </p:cNvPr>
          <p:cNvSpPr>
            <a:spLocks noGrp="1"/>
          </p:cNvSpPr>
          <p:nvPr>
            <p:ph type="ftr" sz="quarter" idx="11"/>
          </p:nvPr>
        </p:nvSpPr>
        <p:spPr/>
        <p:txBody>
          <a:bodyPr/>
          <a:lstStyle/>
          <a:p>
            <a:endParaRPr lang="en-KE"/>
          </a:p>
        </p:txBody>
      </p:sp>
      <p:pic>
        <p:nvPicPr>
          <p:cNvPr id="10" name="Picture 9">
            <a:extLst>
              <a:ext uri="{FF2B5EF4-FFF2-40B4-BE49-F238E27FC236}">
                <a16:creationId xmlns:a16="http://schemas.microsoft.com/office/drawing/2014/main" id="{9A43C59A-56A7-70D4-4DCC-78CBDCB6F5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9273" y="6356350"/>
            <a:ext cx="2901727" cy="472966"/>
          </a:xfrm>
          <a:prstGeom prst="rect">
            <a:avLst/>
          </a:prstGeom>
        </p:spPr>
      </p:pic>
    </p:spTree>
    <p:extLst>
      <p:ext uri="{BB962C8B-B14F-4D97-AF65-F5344CB8AC3E}">
        <p14:creationId xmlns:p14="http://schemas.microsoft.com/office/powerpoint/2010/main" val="1621080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2AD33-8171-E645-B567-F46FC686D4E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02A54F3-9C13-3545-819C-32169E98D0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8F72957-C8BB-E846-B07A-A62C62C72C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F1EE967-19DD-2341-B317-4B4EFEA450E1}"/>
              </a:ext>
            </a:extLst>
          </p:cNvPr>
          <p:cNvSpPr>
            <a:spLocks noGrp="1"/>
          </p:cNvSpPr>
          <p:nvPr>
            <p:ph type="dt" sz="half" idx="10"/>
          </p:nvPr>
        </p:nvSpPr>
        <p:spPr/>
        <p:txBody>
          <a:bodyPr/>
          <a:lstStyle/>
          <a:p>
            <a:fld id="{25B22F6E-15AE-7745-86D4-0E52DADEA9FA}" type="datetimeFigureOut">
              <a:rPr lang="en-GB" smtClean="0"/>
              <a:t>24/03/2025</a:t>
            </a:fld>
            <a:endParaRPr lang="en-GB"/>
          </a:p>
        </p:txBody>
      </p:sp>
      <p:sp>
        <p:nvSpPr>
          <p:cNvPr id="6" name="Footer Placeholder 5">
            <a:extLst>
              <a:ext uri="{FF2B5EF4-FFF2-40B4-BE49-F238E27FC236}">
                <a16:creationId xmlns:a16="http://schemas.microsoft.com/office/drawing/2014/main" id="{F3257B50-64B8-944E-840D-A23F1A7099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066643-4093-334B-A0F5-2D27DFE286F2}"/>
              </a:ext>
            </a:extLst>
          </p:cNvPr>
          <p:cNvSpPr>
            <a:spLocks noGrp="1"/>
          </p:cNvSpPr>
          <p:nvPr>
            <p:ph type="sldNum" sz="quarter" idx="12"/>
          </p:nvPr>
        </p:nvSpPr>
        <p:spPr/>
        <p:txBody>
          <a:bodyPr/>
          <a:lstStyle/>
          <a:p>
            <a:fld id="{23EA69C3-179B-E245-A1B9-9A7792AD3383}" type="slidenum">
              <a:rPr lang="en-GB" smtClean="0"/>
              <a:t>‹#›</a:t>
            </a:fld>
            <a:endParaRPr lang="en-GB"/>
          </a:p>
        </p:txBody>
      </p:sp>
    </p:spTree>
    <p:extLst>
      <p:ext uri="{BB962C8B-B14F-4D97-AF65-F5344CB8AC3E}">
        <p14:creationId xmlns:p14="http://schemas.microsoft.com/office/powerpoint/2010/main" val="2008235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C7D65-5D4D-C946-9DB5-9F9D11AE396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3D3EF23-0733-CB44-8F0C-818787F68B8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A00280D-8989-7044-BF63-ACB4E207EC44}"/>
              </a:ext>
            </a:extLst>
          </p:cNvPr>
          <p:cNvSpPr>
            <a:spLocks noGrp="1"/>
          </p:cNvSpPr>
          <p:nvPr>
            <p:ph type="dt" sz="half" idx="10"/>
          </p:nvPr>
        </p:nvSpPr>
        <p:spPr/>
        <p:txBody>
          <a:bodyPr/>
          <a:lstStyle/>
          <a:p>
            <a:fld id="{25B22F6E-15AE-7745-86D4-0E52DADEA9FA}" type="datetimeFigureOut">
              <a:rPr lang="en-GB" smtClean="0"/>
              <a:t>24/03/2025</a:t>
            </a:fld>
            <a:endParaRPr lang="en-GB"/>
          </a:p>
        </p:txBody>
      </p:sp>
      <p:sp>
        <p:nvSpPr>
          <p:cNvPr id="5" name="Footer Placeholder 4">
            <a:extLst>
              <a:ext uri="{FF2B5EF4-FFF2-40B4-BE49-F238E27FC236}">
                <a16:creationId xmlns:a16="http://schemas.microsoft.com/office/drawing/2014/main" id="{EBF6CF4A-B4F1-7344-B01D-36B4ABE486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6E4D12-C766-9C4E-AEFD-C7B0F99A1ADD}"/>
              </a:ext>
            </a:extLst>
          </p:cNvPr>
          <p:cNvSpPr>
            <a:spLocks noGrp="1"/>
          </p:cNvSpPr>
          <p:nvPr>
            <p:ph type="sldNum" sz="quarter" idx="12"/>
          </p:nvPr>
        </p:nvSpPr>
        <p:spPr/>
        <p:txBody>
          <a:bodyPr/>
          <a:lstStyle/>
          <a:p>
            <a:fld id="{23EA69C3-179B-E245-A1B9-9A7792AD3383}" type="slidenum">
              <a:rPr lang="en-GB" smtClean="0"/>
              <a:t>‹#›</a:t>
            </a:fld>
            <a:endParaRPr lang="en-GB"/>
          </a:p>
        </p:txBody>
      </p:sp>
    </p:spTree>
    <p:extLst>
      <p:ext uri="{BB962C8B-B14F-4D97-AF65-F5344CB8AC3E}">
        <p14:creationId xmlns:p14="http://schemas.microsoft.com/office/powerpoint/2010/main" val="1544226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2AC4BC-3FA9-1540-8C0F-28DB760F88C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E0C1D8F6-F42B-624E-9FE1-67E9522FCF0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7557CC3-2BAB-B340-8CDD-619C9DF5AA60}"/>
              </a:ext>
            </a:extLst>
          </p:cNvPr>
          <p:cNvSpPr>
            <a:spLocks noGrp="1"/>
          </p:cNvSpPr>
          <p:nvPr>
            <p:ph type="dt" sz="half" idx="10"/>
          </p:nvPr>
        </p:nvSpPr>
        <p:spPr/>
        <p:txBody>
          <a:bodyPr/>
          <a:lstStyle/>
          <a:p>
            <a:fld id="{25B22F6E-15AE-7745-86D4-0E52DADEA9FA}" type="datetimeFigureOut">
              <a:rPr lang="en-GB" smtClean="0"/>
              <a:t>24/03/2025</a:t>
            </a:fld>
            <a:endParaRPr lang="en-GB"/>
          </a:p>
        </p:txBody>
      </p:sp>
      <p:sp>
        <p:nvSpPr>
          <p:cNvPr id="5" name="Footer Placeholder 4">
            <a:extLst>
              <a:ext uri="{FF2B5EF4-FFF2-40B4-BE49-F238E27FC236}">
                <a16:creationId xmlns:a16="http://schemas.microsoft.com/office/drawing/2014/main" id="{43DA88AC-4557-0F47-B6B3-733640E335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938A74-3C06-BE47-8AC1-4E617F148BA6}"/>
              </a:ext>
            </a:extLst>
          </p:cNvPr>
          <p:cNvSpPr>
            <a:spLocks noGrp="1"/>
          </p:cNvSpPr>
          <p:nvPr>
            <p:ph type="sldNum" sz="quarter" idx="12"/>
          </p:nvPr>
        </p:nvSpPr>
        <p:spPr/>
        <p:txBody>
          <a:bodyPr/>
          <a:lstStyle/>
          <a:p>
            <a:fld id="{23EA69C3-179B-E245-A1B9-9A7792AD3383}" type="slidenum">
              <a:rPr lang="en-GB" smtClean="0"/>
              <a:t>‹#›</a:t>
            </a:fld>
            <a:endParaRPr lang="en-GB"/>
          </a:p>
        </p:txBody>
      </p:sp>
    </p:spTree>
    <p:extLst>
      <p:ext uri="{BB962C8B-B14F-4D97-AF65-F5344CB8AC3E}">
        <p14:creationId xmlns:p14="http://schemas.microsoft.com/office/powerpoint/2010/main" val="318920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92DAE-3373-0044-B6F0-D6C067E4FD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KE"/>
          </a:p>
        </p:txBody>
      </p:sp>
      <p:sp>
        <p:nvSpPr>
          <p:cNvPr id="3" name="Text Placeholder 2">
            <a:extLst>
              <a:ext uri="{FF2B5EF4-FFF2-40B4-BE49-F238E27FC236}">
                <a16:creationId xmlns:a16="http://schemas.microsoft.com/office/drawing/2014/main" id="{87368082-254B-976C-D62B-0DF3B66514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5E201B-67F0-AD19-D2E1-0E1FB65C53B2}"/>
              </a:ext>
            </a:extLst>
          </p:cNvPr>
          <p:cNvSpPr>
            <a:spLocks noGrp="1"/>
          </p:cNvSpPr>
          <p:nvPr>
            <p:ph type="dt" sz="half" idx="10"/>
          </p:nvPr>
        </p:nvSpPr>
        <p:spPr/>
        <p:txBody>
          <a:bodyPr/>
          <a:lstStyle/>
          <a:p>
            <a:fld id="{04AC82C7-7065-428E-B2EC-29795F07BDA6}" type="datetimeFigureOut">
              <a:rPr lang="en-KE" smtClean="0"/>
              <a:t>24/03/2025</a:t>
            </a:fld>
            <a:endParaRPr lang="en-KE"/>
          </a:p>
        </p:txBody>
      </p:sp>
      <p:sp>
        <p:nvSpPr>
          <p:cNvPr id="5" name="Footer Placeholder 4">
            <a:extLst>
              <a:ext uri="{FF2B5EF4-FFF2-40B4-BE49-F238E27FC236}">
                <a16:creationId xmlns:a16="http://schemas.microsoft.com/office/drawing/2014/main" id="{39D74216-FDC7-4D2F-9121-DF22D8F0E99C}"/>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15DFA919-E797-435D-4E10-60D822BDB535}"/>
              </a:ext>
            </a:extLst>
          </p:cNvPr>
          <p:cNvSpPr>
            <a:spLocks noGrp="1"/>
          </p:cNvSpPr>
          <p:nvPr>
            <p:ph type="sldNum" sz="quarter" idx="12"/>
          </p:nvPr>
        </p:nvSpPr>
        <p:spPr/>
        <p:txBody>
          <a:bodyPr/>
          <a:lstStyle/>
          <a:p>
            <a:fld id="{168B9F26-C048-43B8-A6E5-6BB1E3B7A156}" type="slidenum">
              <a:rPr lang="en-KE" smtClean="0"/>
              <a:t>‹#›</a:t>
            </a:fld>
            <a:endParaRPr lang="en-KE"/>
          </a:p>
        </p:txBody>
      </p:sp>
    </p:spTree>
    <p:extLst>
      <p:ext uri="{BB962C8B-B14F-4D97-AF65-F5344CB8AC3E}">
        <p14:creationId xmlns:p14="http://schemas.microsoft.com/office/powerpoint/2010/main" val="11073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C561-82F7-9D2D-DEC8-4CEAE45A8628}"/>
              </a:ext>
            </a:extLst>
          </p:cNvPr>
          <p:cNvSpPr>
            <a:spLocks noGrp="1"/>
          </p:cNvSpPr>
          <p:nvPr>
            <p:ph type="title"/>
          </p:nvPr>
        </p:nvSpPr>
        <p:spPr/>
        <p:txBody>
          <a:bodyPr/>
          <a:lstStyle/>
          <a:p>
            <a:r>
              <a:rPr lang="en-US"/>
              <a:t>Click to edit Master title style</a:t>
            </a:r>
            <a:endParaRPr lang="en-KE"/>
          </a:p>
        </p:txBody>
      </p:sp>
      <p:sp>
        <p:nvSpPr>
          <p:cNvPr id="3" name="Content Placeholder 2">
            <a:extLst>
              <a:ext uri="{FF2B5EF4-FFF2-40B4-BE49-F238E27FC236}">
                <a16:creationId xmlns:a16="http://schemas.microsoft.com/office/drawing/2014/main" id="{6B9457DE-4EA9-42A3-8877-FAF3B7F71E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Content Placeholder 3">
            <a:extLst>
              <a:ext uri="{FF2B5EF4-FFF2-40B4-BE49-F238E27FC236}">
                <a16:creationId xmlns:a16="http://schemas.microsoft.com/office/drawing/2014/main" id="{41B0E77A-FD8C-5539-ED99-EFCE272BB2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5" name="Date Placeholder 4">
            <a:extLst>
              <a:ext uri="{FF2B5EF4-FFF2-40B4-BE49-F238E27FC236}">
                <a16:creationId xmlns:a16="http://schemas.microsoft.com/office/drawing/2014/main" id="{3C0006F1-DA7B-1DA2-832C-C6082361A0BC}"/>
              </a:ext>
            </a:extLst>
          </p:cNvPr>
          <p:cNvSpPr>
            <a:spLocks noGrp="1"/>
          </p:cNvSpPr>
          <p:nvPr>
            <p:ph type="dt" sz="half" idx="10"/>
          </p:nvPr>
        </p:nvSpPr>
        <p:spPr/>
        <p:txBody>
          <a:bodyPr/>
          <a:lstStyle/>
          <a:p>
            <a:fld id="{04AC82C7-7065-428E-B2EC-29795F07BDA6}" type="datetimeFigureOut">
              <a:rPr lang="en-KE" smtClean="0"/>
              <a:t>24/03/2025</a:t>
            </a:fld>
            <a:endParaRPr lang="en-KE"/>
          </a:p>
        </p:txBody>
      </p:sp>
      <p:sp>
        <p:nvSpPr>
          <p:cNvPr id="6" name="Footer Placeholder 5">
            <a:extLst>
              <a:ext uri="{FF2B5EF4-FFF2-40B4-BE49-F238E27FC236}">
                <a16:creationId xmlns:a16="http://schemas.microsoft.com/office/drawing/2014/main" id="{0CC17F9A-32A4-76A7-DCA6-2FFE64AD5BC5}"/>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64024B6A-12DF-421E-6107-12DD04FA413C}"/>
              </a:ext>
            </a:extLst>
          </p:cNvPr>
          <p:cNvSpPr>
            <a:spLocks noGrp="1"/>
          </p:cNvSpPr>
          <p:nvPr>
            <p:ph type="sldNum" sz="quarter" idx="12"/>
          </p:nvPr>
        </p:nvSpPr>
        <p:spPr/>
        <p:txBody>
          <a:bodyPr/>
          <a:lstStyle/>
          <a:p>
            <a:fld id="{168B9F26-C048-43B8-A6E5-6BB1E3B7A156}" type="slidenum">
              <a:rPr lang="en-KE" smtClean="0"/>
              <a:t>‹#›</a:t>
            </a:fld>
            <a:endParaRPr lang="en-KE"/>
          </a:p>
        </p:txBody>
      </p:sp>
    </p:spTree>
    <p:extLst>
      <p:ext uri="{BB962C8B-B14F-4D97-AF65-F5344CB8AC3E}">
        <p14:creationId xmlns:p14="http://schemas.microsoft.com/office/powerpoint/2010/main" val="2771053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A7A73-CFB3-E898-F7EF-959B285ED6AE}"/>
              </a:ext>
            </a:extLst>
          </p:cNvPr>
          <p:cNvSpPr>
            <a:spLocks noGrp="1"/>
          </p:cNvSpPr>
          <p:nvPr>
            <p:ph type="title"/>
          </p:nvPr>
        </p:nvSpPr>
        <p:spPr>
          <a:xfrm>
            <a:off x="839788" y="365125"/>
            <a:ext cx="10515600" cy="1325563"/>
          </a:xfrm>
        </p:spPr>
        <p:txBody>
          <a:bodyPr/>
          <a:lstStyle/>
          <a:p>
            <a:r>
              <a:rPr lang="en-US"/>
              <a:t>Click to edit Master title style</a:t>
            </a:r>
            <a:endParaRPr lang="en-KE"/>
          </a:p>
        </p:txBody>
      </p:sp>
      <p:sp>
        <p:nvSpPr>
          <p:cNvPr id="3" name="Text Placeholder 2">
            <a:extLst>
              <a:ext uri="{FF2B5EF4-FFF2-40B4-BE49-F238E27FC236}">
                <a16:creationId xmlns:a16="http://schemas.microsoft.com/office/drawing/2014/main" id="{EB7DA25D-AD1E-6AA5-B1E6-3B14C19A72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716E3D-A23E-5A55-45B5-B8512F8AFA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5" name="Text Placeholder 4">
            <a:extLst>
              <a:ext uri="{FF2B5EF4-FFF2-40B4-BE49-F238E27FC236}">
                <a16:creationId xmlns:a16="http://schemas.microsoft.com/office/drawing/2014/main" id="{A64BACA5-C36C-0BB5-2E92-EB78B0A200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B95999-46C3-941D-39C7-59AE7FC12F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7" name="Date Placeholder 6">
            <a:extLst>
              <a:ext uri="{FF2B5EF4-FFF2-40B4-BE49-F238E27FC236}">
                <a16:creationId xmlns:a16="http://schemas.microsoft.com/office/drawing/2014/main" id="{FA805504-CE86-17AB-C9FE-A41AFA4713A2}"/>
              </a:ext>
            </a:extLst>
          </p:cNvPr>
          <p:cNvSpPr>
            <a:spLocks noGrp="1"/>
          </p:cNvSpPr>
          <p:nvPr>
            <p:ph type="dt" sz="half" idx="10"/>
          </p:nvPr>
        </p:nvSpPr>
        <p:spPr/>
        <p:txBody>
          <a:bodyPr/>
          <a:lstStyle/>
          <a:p>
            <a:fld id="{04AC82C7-7065-428E-B2EC-29795F07BDA6}" type="datetimeFigureOut">
              <a:rPr lang="en-KE" smtClean="0"/>
              <a:t>24/03/2025</a:t>
            </a:fld>
            <a:endParaRPr lang="en-KE"/>
          </a:p>
        </p:txBody>
      </p:sp>
      <p:sp>
        <p:nvSpPr>
          <p:cNvPr id="8" name="Footer Placeholder 7">
            <a:extLst>
              <a:ext uri="{FF2B5EF4-FFF2-40B4-BE49-F238E27FC236}">
                <a16:creationId xmlns:a16="http://schemas.microsoft.com/office/drawing/2014/main" id="{51951C20-029B-114B-1EEA-6F9C8A380E38}"/>
              </a:ext>
            </a:extLst>
          </p:cNvPr>
          <p:cNvSpPr>
            <a:spLocks noGrp="1"/>
          </p:cNvSpPr>
          <p:nvPr>
            <p:ph type="ftr" sz="quarter" idx="11"/>
          </p:nvPr>
        </p:nvSpPr>
        <p:spPr/>
        <p:txBody>
          <a:bodyPr/>
          <a:lstStyle/>
          <a:p>
            <a:endParaRPr lang="en-KE"/>
          </a:p>
        </p:txBody>
      </p:sp>
      <p:sp>
        <p:nvSpPr>
          <p:cNvPr id="9" name="Slide Number Placeholder 8">
            <a:extLst>
              <a:ext uri="{FF2B5EF4-FFF2-40B4-BE49-F238E27FC236}">
                <a16:creationId xmlns:a16="http://schemas.microsoft.com/office/drawing/2014/main" id="{C7ACE7E2-46B6-4D59-F6CA-3DE8ACBF8D54}"/>
              </a:ext>
            </a:extLst>
          </p:cNvPr>
          <p:cNvSpPr>
            <a:spLocks noGrp="1"/>
          </p:cNvSpPr>
          <p:nvPr>
            <p:ph type="sldNum" sz="quarter" idx="12"/>
          </p:nvPr>
        </p:nvSpPr>
        <p:spPr/>
        <p:txBody>
          <a:bodyPr/>
          <a:lstStyle/>
          <a:p>
            <a:fld id="{168B9F26-C048-43B8-A6E5-6BB1E3B7A156}" type="slidenum">
              <a:rPr lang="en-KE" smtClean="0"/>
              <a:t>‹#›</a:t>
            </a:fld>
            <a:endParaRPr lang="en-KE"/>
          </a:p>
        </p:txBody>
      </p:sp>
    </p:spTree>
    <p:extLst>
      <p:ext uri="{BB962C8B-B14F-4D97-AF65-F5344CB8AC3E}">
        <p14:creationId xmlns:p14="http://schemas.microsoft.com/office/powerpoint/2010/main" val="1576869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6BC17-8974-C87F-26BD-CEC818F909B5}"/>
              </a:ext>
            </a:extLst>
          </p:cNvPr>
          <p:cNvSpPr>
            <a:spLocks noGrp="1"/>
          </p:cNvSpPr>
          <p:nvPr>
            <p:ph type="title"/>
          </p:nvPr>
        </p:nvSpPr>
        <p:spPr/>
        <p:txBody>
          <a:bodyPr/>
          <a:lstStyle/>
          <a:p>
            <a:r>
              <a:rPr lang="en-US"/>
              <a:t>Click to edit Master title style</a:t>
            </a:r>
            <a:endParaRPr lang="en-KE"/>
          </a:p>
        </p:txBody>
      </p:sp>
      <p:sp>
        <p:nvSpPr>
          <p:cNvPr id="3" name="Date Placeholder 2">
            <a:extLst>
              <a:ext uri="{FF2B5EF4-FFF2-40B4-BE49-F238E27FC236}">
                <a16:creationId xmlns:a16="http://schemas.microsoft.com/office/drawing/2014/main" id="{7DBC701E-7EED-30F7-CA40-34C69F8BB331}"/>
              </a:ext>
            </a:extLst>
          </p:cNvPr>
          <p:cNvSpPr>
            <a:spLocks noGrp="1"/>
          </p:cNvSpPr>
          <p:nvPr>
            <p:ph type="dt" sz="half" idx="10"/>
          </p:nvPr>
        </p:nvSpPr>
        <p:spPr/>
        <p:txBody>
          <a:bodyPr/>
          <a:lstStyle/>
          <a:p>
            <a:fld id="{04AC82C7-7065-428E-B2EC-29795F07BDA6}" type="datetimeFigureOut">
              <a:rPr lang="en-KE" smtClean="0"/>
              <a:t>24/03/2025</a:t>
            </a:fld>
            <a:endParaRPr lang="en-KE"/>
          </a:p>
        </p:txBody>
      </p:sp>
      <p:sp>
        <p:nvSpPr>
          <p:cNvPr id="4" name="Footer Placeholder 3">
            <a:extLst>
              <a:ext uri="{FF2B5EF4-FFF2-40B4-BE49-F238E27FC236}">
                <a16:creationId xmlns:a16="http://schemas.microsoft.com/office/drawing/2014/main" id="{7DC90C90-3760-4CD8-3C33-31701E538DC0}"/>
              </a:ext>
            </a:extLst>
          </p:cNvPr>
          <p:cNvSpPr>
            <a:spLocks noGrp="1"/>
          </p:cNvSpPr>
          <p:nvPr>
            <p:ph type="ftr" sz="quarter" idx="11"/>
          </p:nvPr>
        </p:nvSpPr>
        <p:spPr/>
        <p:txBody>
          <a:bodyPr/>
          <a:lstStyle/>
          <a:p>
            <a:endParaRPr lang="en-KE"/>
          </a:p>
        </p:txBody>
      </p:sp>
      <p:sp>
        <p:nvSpPr>
          <p:cNvPr id="5" name="Slide Number Placeholder 4">
            <a:extLst>
              <a:ext uri="{FF2B5EF4-FFF2-40B4-BE49-F238E27FC236}">
                <a16:creationId xmlns:a16="http://schemas.microsoft.com/office/drawing/2014/main" id="{E9B29439-81E9-5B8A-8410-5A7F66402682}"/>
              </a:ext>
            </a:extLst>
          </p:cNvPr>
          <p:cNvSpPr>
            <a:spLocks noGrp="1"/>
          </p:cNvSpPr>
          <p:nvPr>
            <p:ph type="sldNum" sz="quarter" idx="12"/>
          </p:nvPr>
        </p:nvSpPr>
        <p:spPr/>
        <p:txBody>
          <a:bodyPr/>
          <a:lstStyle/>
          <a:p>
            <a:fld id="{168B9F26-C048-43B8-A6E5-6BB1E3B7A156}" type="slidenum">
              <a:rPr lang="en-KE" smtClean="0"/>
              <a:t>‹#›</a:t>
            </a:fld>
            <a:endParaRPr lang="en-KE"/>
          </a:p>
        </p:txBody>
      </p:sp>
    </p:spTree>
    <p:extLst>
      <p:ext uri="{BB962C8B-B14F-4D97-AF65-F5344CB8AC3E}">
        <p14:creationId xmlns:p14="http://schemas.microsoft.com/office/powerpoint/2010/main" val="696184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244704-0763-268C-B19A-82B7FE9A9538}"/>
              </a:ext>
            </a:extLst>
          </p:cNvPr>
          <p:cNvSpPr>
            <a:spLocks noGrp="1"/>
          </p:cNvSpPr>
          <p:nvPr>
            <p:ph type="dt" sz="half" idx="10"/>
          </p:nvPr>
        </p:nvSpPr>
        <p:spPr/>
        <p:txBody>
          <a:bodyPr/>
          <a:lstStyle/>
          <a:p>
            <a:fld id="{04AC82C7-7065-428E-B2EC-29795F07BDA6}" type="datetimeFigureOut">
              <a:rPr lang="en-KE" smtClean="0"/>
              <a:t>24/03/2025</a:t>
            </a:fld>
            <a:endParaRPr lang="en-KE"/>
          </a:p>
        </p:txBody>
      </p:sp>
      <p:sp>
        <p:nvSpPr>
          <p:cNvPr id="3" name="Footer Placeholder 2">
            <a:extLst>
              <a:ext uri="{FF2B5EF4-FFF2-40B4-BE49-F238E27FC236}">
                <a16:creationId xmlns:a16="http://schemas.microsoft.com/office/drawing/2014/main" id="{9AFB08FB-FE7C-01AE-BAF4-6EFBB52DB21D}"/>
              </a:ext>
            </a:extLst>
          </p:cNvPr>
          <p:cNvSpPr>
            <a:spLocks noGrp="1"/>
          </p:cNvSpPr>
          <p:nvPr>
            <p:ph type="ftr" sz="quarter" idx="11"/>
          </p:nvPr>
        </p:nvSpPr>
        <p:spPr/>
        <p:txBody>
          <a:bodyPr/>
          <a:lstStyle/>
          <a:p>
            <a:endParaRPr lang="en-KE"/>
          </a:p>
        </p:txBody>
      </p:sp>
      <p:sp>
        <p:nvSpPr>
          <p:cNvPr id="4" name="Slide Number Placeholder 3">
            <a:extLst>
              <a:ext uri="{FF2B5EF4-FFF2-40B4-BE49-F238E27FC236}">
                <a16:creationId xmlns:a16="http://schemas.microsoft.com/office/drawing/2014/main" id="{937A1DB6-4725-A533-B7FC-4515D21656FD}"/>
              </a:ext>
            </a:extLst>
          </p:cNvPr>
          <p:cNvSpPr>
            <a:spLocks noGrp="1"/>
          </p:cNvSpPr>
          <p:nvPr>
            <p:ph type="sldNum" sz="quarter" idx="12"/>
          </p:nvPr>
        </p:nvSpPr>
        <p:spPr/>
        <p:txBody>
          <a:bodyPr/>
          <a:lstStyle/>
          <a:p>
            <a:fld id="{168B9F26-C048-43B8-A6E5-6BB1E3B7A156}" type="slidenum">
              <a:rPr lang="en-KE" smtClean="0"/>
              <a:t>‹#›</a:t>
            </a:fld>
            <a:endParaRPr lang="en-KE"/>
          </a:p>
        </p:txBody>
      </p:sp>
    </p:spTree>
    <p:extLst>
      <p:ext uri="{BB962C8B-B14F-4D97-AF65-F5344CB8AC3E}">
        <p14:creationId xmlns:p14="http://schemas.microsoft.com/office/powerpoint/2010/main" val="2594897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9192-A1BF-32C3-96FA-B69A4DA08F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E"/>
          </a:p>
        </p:txBody>
      </p:sp>
      <p:sp>
        <p:nvSpPr>
          <p:cNvPr id="3" name="Content Placeholder 2">
            <a:extLst>
              <a:ext uri="{FF2B5EF4-FFF2-40B4-BE49-F238E27FC236}">
                <a16:creationId xmlns:a16="http://schemas.microsoft.com/office/drawing/2014/main" id="{D7A0FD0C-18FA-D8C6-1FF9-74D16781DB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Text Placeholder 3">
            <a:extLst>
              <a:ext uri="{FF2B5EF4-FFF2-40B4-BE49-F238E27FC236}">
                <a16:creationId xmlns:a16="http://schemas.microsoft.com/office/drawing/2014/main" id="{1B3D5458-7387-1EEF-D8AA-9CE0D7207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8C44F1-7059-3CFA-B696-D1DEC57AC2E9}"/>
              </a:ext>
            </a:extLst>
          </p:cNvPr>
          <p:cNvSpPr>
            <a:spLocks noGrp="1"/>
          </p:cNvSpPr>
          <p:nvPr>
            <p:ph type="dt" sz="half" idx="10"/>
          </p:nvPr>
        </p:nvSpPr>
        <p:spPr/>
        <p:txBody>
          <a:bodyPr/>
          <a:lstStyle/>
          <a:p>
            <a:fld id="{04AC82C7-7065-428E-B2EC-29795F07BDA6}" type="datetimeFigureOut">
              <a:rPr lang="en-KE" smtClean="0"/>
              <a:t>24/03/2025</a:t>
            </a:fld>
            <a:endParaRPr lang="en-KE"/>
          </a:p>
        </p:txBody>
      </p:sp>
      <p:sp>
        <p:nvSpPr>
          <p:cNvPr id="6" name="Footer Placeholder 5">
            <a:extLst>
              <a:ext uri="{FF2B5EF4-FFF2-40B4-BE49-F238E27FC236}">
                <a16:creationId xmlns:a16="http://schemas.microsoft.com/office/drawing/2014/main" id="{20D3D50D-BC80-130B-F141-6D71F9141625}"/>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44ABC904-55ED-14B6-D270-9C4F6C43E691}"/>
              </a:ext>
            </a:extLst>
          </p:cNvPr>
          <p:cNvSpPr>
            <a:spLocks noGrp="1"/>
          </p:cNvSpPr>
          <p:nvPr>
            <p:ph type="sldNum" sz="quarter" idx="12"/>
          </p:nvPr>
        </p:nvSpPr>
        <p:spPr/>
        <p:txBody>
          <a:bodyPr/>
          <a:lstStyle/>
          <a:p>
            <a:fld id="{168B9F26-C048-43B8-A6E5-6BB1E3B7A156}" type="slidenum">
              <a:rPr lang="en-KE" smtClean="0"/>
              <a:t>‹#›</a:t>
            </a:fld>
            <a:endParaRPr lang="en-KE"/>
          </a:p>
        </p:txBody>
      </p:sp>
    </p:spTree>
    <p:extLst>
      <p:ext uri="{BB962C8B-B14F-4D97-AF65-F5344CB8AC3E}">
        <p14:creationId xmlns:p14="http://schemas.microsoft.com/office/powerpoint/2010/main" val="384781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FEECD-A759-5F4B-0770-5343A9FC3B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E"/>
          </a:p>
        </p:txBody>
      </p:sp>
      <p:sp>
        <p:nvSpPr>
          <p:cNvPr id="3" name="Picture Placeholder 2">
            <a:extLst>
              <a:ext uri="{FF2B5EF4-FFF2-40B4-BE49-F238E27FC236}">
                <a16:creationId xmlns:a16="http://schemas.microsoft.com/office/drawing/2014/main" id="{C53599ED-FF8C-46B1-2B39-BCCC364582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KE"/>
          </a:p>
        </p:txBody>
      </p:sp>
      <p:sp>
        <p:nvSpPr>
          <p:cNvPr id="4" name="Text Placeholder 3">
            <a:extLst>
              <a:ext uri="{FF2B5EF4-FFF2-40B4-BE49-F238E27FC236}">
                <a16:creationId xmlns:a16="http://schemas.microsoft.com/office/drawing/2014/main" id="{426E52E7-1CE3-46C6-1A08-B1833E6B9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1D3BB4-6C57-47CF-5D6F-39D2D64B7585}"/>
              </a:ext>
            </a:extLst>
          </p:cNvPr>
          <p:cNvSpPr>
            <a:spLocks noGrp="1"/>
          </p:cNvSpPr>
          <p:nvPr>
            <p:ph type="dt" sz="half" idx="10"/>
          </p:nvPr>
        </p:nvSpPr>
        <p:spPr/>
        <p:txBody>
          <a:bodyPr/>
          <a:lstStyle/>
          <a:p>
            <a:fld id="{04AC82C7-7065-428E-B2EC-29795F07BDA6}" type="datetimeFigureOut">
              <a:rPr lang="en-KE" smtClean="0"/>
              <a:t>24/03/2025</a:t>
            </a:fld>
            <a:endParaRPr lang="en-KE"/>
          </a:p>
        </p:txBody>
      </p:sp>
      <p:sp>
        <p:nvSpPr>
          <p:cNvPr id="6" name="Footer Placeholder 5">
            <a:extLst>
              <a:ext uri="{FF2B5EF4-FFF2-40B4-BE49-F238E27FC236}">
                <a16:creationId xmlns:a16="http://schemas.microsoft.com/office/drawing/2014/main" id="{C4A9797B-45F8-2823-D3C4-C2D879D66B0D}"/>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F2E6A632-BC2B-15C7-2F3B-2B00240B72F9}"/>
              </a:ext>
            </a:extLst>
          </p:cNvPr>
          <p:cNvSpPr>
            <a:spLocks noGrp="1"/>
          </p:cNvSpPr>
          <p:nvPr>
            <p:ph type="sldNum" sz="quarter" idx="12"/>
          </p:nvPr>
        </p:nvSpPr>
        <p:spPr/>
        <p:txBody>
          <a:bodyPr/>
          <a:lstStyle/>
          <a:p>
            <a:fld id="{168B9F26-C048-43B8-A6E5-6BB1E3B7A156}" type="slidenum">
              <a:rPr lang="en-KE" smtClean="0"/>
              <a:t>‹#›</a:t>
            </a:fld>
            <a:endParaRPr lang="en-KE"/>
          </a:p>
        </p:txBody>
      </p:sp>
    </p:spTree>
    <p:extLst>
      <p:ext uri="{BB962C8B-B14F-4D97-AF65-F5344CB8AC3E}">
        <p14:creationId xmlns:p14="http://schemas.microsoft.com/office/powerpoint/2010/main" val="4257079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463E04-5EAC-90AE-A8DF-7A9DD33FDF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KE"/>
          </a:p>
        </p:txBody>
      </p:sp>
      <p:sp>
        <p:nvSpPr>
          <p:cNvPr id="3" name="Text Placeholder 2">
            <a:extLst>
              <a:ext uri="{FF2B5EF4-FFF2-40B4-BE49-F238E27FC236}">
                <a16:creationId xmlns:a16="http://schemas.microsoft.com/office/drawing/2014/main" id="{E46D70F9-0996-8C6D-FCAB-983D218BE3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0755A92C-21C2-3ABC-AD19-059AC0DF9D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C82C7-7065-428E-B2EC-29795F07BDA6}" type="datetimeFigureOut">
              <a:rPr lang="en-KE" smtClean="0"/>
              <a:t>24/03/2025</a:t>
            </a:fld>
            <a:endParaRPr lang="en-KE"/>
          </a:p>
        </p:txBody>
      </p:sp>
      <p:sp>
        <p:nvSpPr>
          <p:cNvPr id="5" name="Footer Placeholder 4">
            <a:extLst>
              <a:ext uri="{FF2B5EF4-FFF2-40B4-BE49-F238E27FC236}">
                <a16:creationId xmlns:a16="http://schemas.microsoft.com/office/drawing/2014/main" id="{02DE3A93-4D25-3CBD-77E6-FEA83BE7C5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KE"/>
          </a:p>
        </p:txBody>
      </p:sp>
      <p:sp>
        <p:nvSpPr>
          <p:cNvPr id="6" name="Slide Number Placeholder 5">
            <a:extLst>
              <a:ext uri="{FF2B5EF4-FFF2-40B4-BE49-F238E27FC236}">
                <a16:creationId xmlns:a16="http://schemas.microsoft.com/office/drawing/2014/main" id="{C9B02873-172B-8BB5-585B-993FF5F7AB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B9F26-C048-43B8-A6E5-6BB1E3B7A156}" type="slidenum">
              <a:rPr lang="en-KE" smtClean="0"/>
              <a:t>‹#›</a:t>
            </a:fld>
            <a:endParaRPr lang="en-KE"/>
          </a:p>
        </p:txBody>
      </p:sp>
    </p:spTree>
    <p:extLst>
      <p:ext uri="{BB962C8B-B14F-4D97-AF65-F5344CB8AC3E}">
        <p14:creationId xmlns:p14="http://schemas.microsoft.com/office/powerpoint/2010/main" val="2314104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350EF0-0EEE-3146-9003-0E1201C2E5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5B7021E-F260-E74E-B6C5-8DBD0F57DC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82EC803-05C3-B54B-BC48-AB7952504B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22F6E-15AE-7745-86D4-0E52DADEA9FA}" type="datetimeFigureOut">
              <a:rPr lang="en-GB" smtClean="0"/>
              <a:t>24/03/2025</a:t>
            </a:fld>
            <a:endParaRPr lang="en-GB"/>
          </a:p>
        </p:txBody>
      </p:sp>
      <p:sp>
        <p:nvSpPr>
          <p:cNvPr id="5" name="Footer Placeholder 4">
            <a:extLst>
              <a:ext uri="{FF2B5EF4-FFF2-40B4-BE49-F238E27FC236}">
                <a16:creationId xmlns:a16="http://schemas.microsoft.com/office/drawing/2014/main" id="{2EA49467-A768-D742-B5A1-0CA5A0CAA9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C299947-5E1E-0440-B819-23EE35EF82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A69C3-179B-E245-A1B9-9A7792AD3383}" type="slidenum">
              <a:rPr lang="en-GB" smtClean="0"/>
              <a:t>‹#›</a:t>
            </a:fld>
            <a:endParaRPr lang="en-GB"/>
          </a:p>
        </p:txBody>
      </p:sp>
    </p:spTree>
    <p:extLst>
      <p:ext uri="{BB962C8B-B14F-4D97-AF65-F5344CB8AC3E}">
        <p14:creationId xmlns:p14="http://schemas.microsoft.com/office/powerpoint/2010/main" val="431105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3C6F4E6-30A1-4F63-C8CC-028750B5AA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6668" cy="4570886"/>
            <a:chOff x="0" y="0"/>
            <a:chExt cx="12196668" cy="4570886"/>
          </a:xfrm>
        </p:grpSpPr>
        <p:sp>
          <p:nvSpPr>
            <p:cNvPr id="19" name="Rectangle 18">
              <a:extLst>
                <a:ext uri="{FF2B5EF4-FFF2-40B4-BE49-F238E27FC236}">
                  <a16:creationId xmlns:a16="http://schemas.microsoft.com/office/drawing/2014/main" id="{49EA7CA8-3AE6-4F5F-9932-63303CF2D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12196668" cy="4570632"/>
            </a:xfrm>
            <a:prstGeom prst="rect">
              <a:avLst/>
            </a:prstGeom>
            <a:gradFill>
              <a:gsLst>
                <a:gs pos="0">
                  <a:schemeClr val="accent5"/>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6E3E019-A259-1130-CC5C-3165020BC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91"/>
              <a:ext cx="10565988" cy="4568095"/>
            </a:xfrm>
            <a:prstGeom prst="rect">
              <a:avLst/>
            </a:prstGeom>
            <a:gradFill flip="none" rotWithShape="1">
              <a:gsLst>
                <a:gs pos="3000">
                  <a:schemeClr val="accent2"/>
                </a:gs>
                <a:gs pos="40000">
                  <a:schemeClr val="accent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0769F99-CCA6-5CDC-D1E1-C59A4762F1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2192000" cy="4549891"/>
            </a:xfrm>
            <a:prstGeom prst="rect">
              <a:avLst/>
            </a:prstGeom>
            <a:gradFill>
              <a:gsLst>
                <a:gs pos="0">
                  <a:schemeClr val="accent5">
                    <a:alpha val="76000"/>
                  </a:schemeClr>
                </a:gs>
                <a:gs pos="67000">
                  <a:schemeClr val="accent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13E73D3-029B-3D4E-1956-8EE7068A6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668" y="18213"/>
              <a:ext cx="12192000" cy="4549887"/>
            </a:xfrm>
            <a:prstGeom prst="rect">
              <a:avLst/>
            </a:prstGeom>
            <a:gradFill flip="none" rotWithShape="1">
              <a:gsLst>
                <a:gs pos="0">
                  <a:schemeClr val="accent5">
                    <a:lumMod val="50000"/>
                    <a:alpha val="36000"/>
                  </a:schemeClr>
                </a:gs>
                <a:gs pos="45000">
                  <a:schemeClr val="accent6">
                    <a:lumMod val="20000"/>
                    <a:lumOff val="8000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 name="Title 1">
            <a:extLst>
              <a:ext uri="{FF2B5EF4-FFF2-40B4-BE49-F238E27FC236}">
                <a16:creationId xmlns:a16="http://schemas.microsoft.com/office/drawing/2014/main" id="{1435D167-3057-1679-B23E-AF68E83D2498}"/>
              </a:ext>
            </a:extLst>
          </p:cNvPr>
          <p:cNvSpPr>
            <a:spLocks noGrp="1"/>
          </p:cNvSpPr>
          <p:nvPr>
            <p:ph type="ctrTitle"/>
          </p:nvPr>
        </p:nvSpPr>
        <p:spPr>
          <a:xfrm>
            <a:off x="1126348" y="1124262"/>
            <a:ext cx="8017652" cy="2690413"/>
          </a:xfrm>
        </p:spPr>
        <p:txBody>
          <a:bodyPr anchor="t">
            <a:normAutofit/>
          </a:bodyPr>
          <a:lstStyle/>
          <a:p>
            <a:pPr algn="l"/>
            <a:r>
              <a:rPr lang="en-US" sz="5400" dirty="0"/>
              <a:t>Enviroserve Kenya Ltd</a:t>
            </a:r>
            <a:endParaRPr lang="en-KE" sz="5400" dirty="0"/>
          </a:p>
        </p:txBody>
      </p:sp>
      <p:pic>
        <p:nvPicPr>
          <p:cNvPr id="4" name="Picture 3" descr="A green text with black background&#10;&#10;Description automatically generated">
            <a:extLst>
              <a:ext uri="{FF2B5EF4-FFF2-40B4-BE49-F238E27FC236}">
                <a16:creationId xmlns:a16="http://schemas.microsoft.com/office/drawing/2014/main" id="{34C37A14-743C-BD0C-958E-0C6AE2FD6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5325" y="5402270"/>
            <a:ext cx="3000375" cy="517306"/>
          </a:xfrm>
          <a:prstGeom prst="rect">
            <a:avLst/>
          </a:prstGeom>
        </p:spPr>
      </p:pic>
    </p:spTree>
    <p:extLst>
      <p:ext uri="{BB962C8B-B14F-4D97-AF65-F5344CB8AC3E}">
        <p14:creationId xmlns:p14="http://schemas.microsoft.com/office/powerpoint/2010/main" val="3575172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1DD383-0B7D-E37C-59C6-B5A739A4812C}"/>
              </a:ext>
            </a:extLst>
          </p:cNvPr>
          <p:cNvSpPr>
            <a:spLocks noGrp="1"/>
          </p:cNvSpPr>
          <p:nvPr>
            <p:ph type="title"/>
          </p:nvPr>
        </p:nvSpPr>
        <p:spPr>
          <a:xfrm>
            <a:off x="242628" y="270841"/>
            <a:ext cx="4195674" cy="2052522"/>
          </a:xfrm>
        </p:spPr>
        <p:txBody>
          <a:bodyPr anchor="t">
            <a:normAutofit/>
          </a:bodyPr>
          <a:lstStyle/>
          <a:p>
            <a:r>
              <a:rPr lang="en-US" sz="5600" dirty="0"/>
              <a:t>Introduction</a:t>
            </a:r>
            <a:endParaRPr lang="en-KE" sz="5600" dirty="0"/>
          </a:p>
        </p:txBody>
      </p:sp>
      <p:pic>
        <p:nvPicPr>
          <p:cNvPr id="5" name="Content Placeholder 4" descr="A pile of electronic waste&#10;&#10;Description automatically generated">
            <a:extLst>
              <a:ext uri="{FF2B5EF4-FFF2-40B4-BE49-F238E27FC236}">
                <a16:creationId xmlns:a16="http://schemas.microsoft.com/office/drawing/2014/main" id="{D92EE7B4-6DD4-62E6-6D6A-2BA951945DCC}"/>
              </a:ext>
            </a:extLst>
          </p:cNvPr>
          <p:cNvPicPr>
            <a:picLocks noChangeAspect="1"/>
          </p:cNvPicPr>
          <p:nvPr/>
        </p:nvPicPr>
        <p:blipFill rotWithShape="1">
          <a:blip r:embed="rId2">
            <a:extLst>
              <a:ext uri="{28A0092B-C50C-407E-A947-70E740481C1C}">
                <a14:useLocalDpi xmlns:a14="http://schemas.microsoft.com/office/drawing/2010/main" val="0"/>
              </a:ext>
            </a:extLst>
          </a:blip>
          <a:srcRect l="8877" r="10264" b="1"/>
          <a:stretch/>
        </p:blipFill>
        <p:spPr>
          <a:xfrm>
            <a:off x="242628" y="1070452"/>
            <a:ext cx="3033510" cy="3033510"/>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8"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9" name="Content Placeholder 8">
            <a:extLst>
              <a:ext uri="{FF2B5EF4-FFF2-40B4-BE49-F238E27FC236}">
                <a16:creationId xmlns:a16="http://schemas.microsoft.com/office/drawing/2014/main" id="{AF02E108-594F-9C69-065B-5940BDC65358}"/>
              </a:ext>
            </a:extLst>
          </p:cNvPr>
          <p:cNvSpPr>
            <a:spLocks noGrp="1"/>
          </p:cNvSpPr>
          <p:nvPr>
            <p:ph idx="1"/>
          </p:nvPr>
        </p:nvSpPr>
        <p:spPr>
          <a:xfrm>
            <a:off x="149087" y="4152759"/>
            <a:ext cx="4195673" cy="2913872"/>
          </a:xfrm>
        </p:spPr>
        <p:txBody>
          <a:bodyPr anchor="t">
            <a:normAutofit/>
          </a:bodyPr>
          <a:lstStyle/>
          <a:p>
            <a:r>
              <a:rPr lang="en-GB" sz="1600" dirty="0">
                <a:effectLst/>
                <a:ea typeface="Arial" panose="020B0604020202020204" pitchFamily="34" charset="0"/>
              </a:rPr>
              <a:t>Enviroserve Kenya Limited (ES) was founded in 2017 to deliver environmentally friendly and sustainable ways of managing electronic waste (E-waste), keeping toxic material out of the environment, unsealed landfill and dumps and contributing to a circular economy that simultaneously provides opportunity for new business initiatives and entrepreneurship</a:t>
            </a:r>
            <a:r>
              <a:rPr lang="en-GB" sz="1800" dirty="0">
                <a:effectLst/>
                <a:ea typeface="Arial" panose="020B0604020202020204" pitchFamily="34" charset="0"/>
              </a:rPr>
              <a:t>.</a:t>
            </a:r>
            <a:endParaRPr lang="en-US" sz="1800" dirty="0">
              <a:solidFill>
                <a:schemeClr val="tx1">
                  <a:alpha val="80000"/>
                </a:schemeClr>
              </a:solidFill>
            </a:endParaRPr>
          </a:p>
        </p:txBody>
      </p:sp>
      <p:sp>
        <p:nvSpPr>
          <p:cNvPr id="20"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2"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27" name="TextBox 6">
            <a:extLst>
              <a:ext uri="{FF2B5EF4-FFF2-40B4-BE49-F238E27FC236}">
                <a16:creationId xmlns:a16="http://schemas.microsoft.com/office/drawing/2014/main" id="{6C9ECC3A-C5EC-CB11-CEC4-BC97EC6B3F47}"/>
              </a:ext>
            </a:extLst>
          </p:cNvPr>
          <p:cNvGraphicFramePr/>
          <p:nvPr>
            <p:extLst>
              <p:ext uri="{D42A27DB-BD31-4B8C-83A1-F6EECF244321}">
                <p14:modId xmlns:p14="http://schemas.microsoft.com/office/powerpoint/2010/main" val="996214366"/>
              </p:ext>
            </p:extLst>
          </p:nvPr>
        </p:nvGraphicFramePr>
        <p:xfrm>
          <a:off x="5193308" y="1"/>
          <a:ext cx="6756064"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3080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ight bulb on green grass">
            <a:extLst>
              <a:ext uri="{FF2B5EF4-FFF2-40B4-BE49-F238E27FC236}">
                <a16:creationId xmlns:a16="http://schemas.microsoft.com/office/drawing/2014/main" id="{4645246B-B427-91F7-2427-E03C9B961486}"/>
              </a:ext>
            </a:extLst>
          </p:cNvPr>
          <p:cNvPicPr>
            <a:picLocks noChangeAspect="1"/>
          </p:cNvPicPr>
          <p:nvPr/>
        </p:nvPicPr>
        <p:blipFill rotWithShape="1">
          <a:blip r:embed="rId2"/>
          <a:srcRect l="30971" r="2369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0" name="Content Placeholder 9">
            <a:extLst>
              <a:ext uri="{FF2B5EF4-FFF2-40B4-BE49-F238E27FC236}">
                <a16:creationId xmlns:a16="http://schemas.microsoft.com/office/drawing/2014/main" id="{A6E58591-3783-875B-F65A-D30F8391C2C5}"/>
              </a:ext>
            </a:extLst>
          </p:cNvPr>
          <p:cNvSpPr>
            <a:spLocks noGrp="1"/>
          </p:cNvSpPr>
          <p:nvPr>
            <p:ph idx="1"/>
          </p:nvPr>
        </p:nvSpPr>
        <p:spPr>
          <a:xfrm>
            <a:off x="5128429" y="1370853"/>
            <a:ext cx="6589439" cy="4565713"/>
          </a:xfrm>
        </p:spPr>
        <p:txBody>
          <a:bodyPr>
            <a:normAutofit/>
          </a:bodyPr>
          <a:lstStyle/>
          <a:p>
            <a:pPr marL="0" indent="0">
              <a:buNone/>
            </a:pPr>
            <a:r>
              <a:rPr lang="en-GB" kern="100" dirty="0">
                <a:effectLst/>
                <a:ea typeface="Aptos" panose="020B0004020202020204" pitchFamily="34" charset="0"/>
                <a:cs typeface="Times New Roman" panose="02020603050405020304" pitchFamily="18" charset="0"/>
              </a:rPr>
              <a:t>ES is focused on ensuring recycling is handled responsibly </a:t>
            </a:r>
            <a:r>
              <a:rPr lang="en-GB" kern="100" dirty="0">
                <a:ea typeface="Aptos" panose="020B0004020202020204" pitchFamily="34" charset="0"/>
                <a:cs typeface="Times New Roman" panose="02020603050405020304" pitchFamily="18" charset="0"/>
              </a:rPr>
              <a:t>and not just cost effectively </a:t>
            </a:r>
            <a:r>
              <a:rPr lang="en-GB" kern="100" dirty="0">
                <a:effectLst/>
                <a:ea typeface="Aptos" panose="020B0004020202020204" pitchFamily="34" charset="0"/>
                <a:cs typeface="Times New Roman" panose="02020603050405020304" pitchFamily="18" charset="0"/>
              </a:rPr>
              <a:t>and follows the principles of </a:t>
            </a:r>
            <a:endParaRPr lang="en-KE" kern="100" dirty="0">
              <a:effectLst/>
              <a:ea typeface="Aptos" panose="020B0004020202020204" pitchFamily="34" charset="0"/>
              <a:cs typeface="Times New Roman" panose="02020603050405020304" pitchFamily="18" charset="0"/>
            </a:endParaRPr>
          </a:p>
          <a:p>
            <a:pPr lvl="1"/>
            <a:r>
              <a:rPr lang="en-GB" sz="2800" kern="100" dirty="0">
                <a:effectLst/>
                <a:ea typeface="Aptos" panose="020B0004020202020204" pitchFamily="34" charset="0"/>
                <a:cs typeface="Times New Roman" panose="02020603050405020304" pitchFamily="18" charset="0"/>
              </a:rPr>
              <a:t>Re-use / Repair if possible </a:t>
            </a:r>
            <a:endParaRPr lang="en-KE" sz="2800" kern="100" dirty="0">
              <a:effectLst/>
              <a:ea typeface="Aptos" panose="020B0004020202020204" pitchFamily="34" charset="0"/>
              <a:cs typeface="Times New Roman" panose="02020603050405020304" pitchFamily="18" charset="0"/>
            </a:endParaRPr>
          </a:p>
          <a:p>
            <a:pPr lvl="1"/>
            <a:r>
              <a:rPr lang="en-GB" sz="2800" kern="100" dirty="0">
                <a:ea typeface="Aptos" panose="020B0004020202020204" pitchFamily="34" charset="0"/>
                <a:cs typeface="Times New Roman" panose="02020603050405020304" pitchFamily="18" charset="0"/>
              </a:rPr>
              <a:t>Recover fractions that can be re-used (metals, plastic, cardboard etc)</a:t>
            </a:r>
            <a:endParaRPr lang="en-KE" sz="2800" kern="100" dirty="0">
              <a:ea typeface="Aptos" panose="020B0004020202020204" pitchFamily="34" charset="0"/>
              <a:cs typeface="Times New Roman" panose="02020603050405020304" pitchFamily="18" charset="0"/>
            </a:endParaRPr>
          </a:p>
          <a:p>
            <a:pPr lvl="1"/>
            <a:r>
              <a:rPr lang="en-GB" sz="2800" kern="100" dirty="0">
                <a:effectLst/>
                <a:ea typeface="Aptos" panose="020B0004020202020204" pitchFamily="34" charset="0"/>
                <a:cs typeface="Times New Roman" panose="02020603050405020304" pitchFamily="18" charset="0"/>
              </a:rPr>
              <a:t>Recycle if not</a:t>
            </a:r>
            <a:endParaRPr lang="en-KE" sz="2800" kern="100" dirty="0">
              <a:effectLst/>
              <a:ea typeface="Aptos" panose="020B0004020202020204" pitchFamily="34" charset="0"/>
              <a:cs typeface="Times New Roman" panose="02020603050405020304" pitchFamily="18" charset="0"/>
            </a:endParaRPr>
          </a:p>
          <a:p>
            <a:pPr lvl="1"/>
            <a:r>
              <a:rPr lang="en-GB" sz="2800" kern="100" dirty="0">
                <a:effectLst/>
                <a:ea typeface="Aptos" panose="020B0004020202020204" pitchFamily="34" charset="0"/>
                <a:cs typeface="Times New Roman" panose="02020603050405020304" pitchFamily="18" charset="0"/>
              </a:rPr>
              <a:t>Safely dispose of e-waste that cannot be recovered or recycled</a:t>
            </a:r>
            <a:endParaRPr lang="en-KE" sz="2800" kern="100" dirty="0">
              <a:effectLst/>
              <a:ea typeface="Aptos" panose="020B0004020202020204" pitchFamily="34" charset="0"/>
              <a:cs typeface="Times New Roman" panose="02020603050405020304" pitchFamily="18" charset="0"/>
            </a:endParaRPr>
          </a:p>
          <a:p>
            <a:endParaRPr lang="en-KE" dirty="0"/>
          </a:p>
        </p:txBody>
      </p:sp>
      <p:pic>
        <p:nvPicPr>
          <p:cNvPr id="11" name="Picture 10">
            <a:extLst>
              <a:ext uri="{FF2B5EF4-FFF2-40B4-BE49-F238E27FC236}">
                <a16:creationId xmlns:a16="http://schemas.microsoft.com/office/drawing/2014/main" id="{E5159E87-A0D8-2B89-338A-29F678483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1429" y="5936566"/>
            <a:ext cx="4559467" cy="786115"/>
          </a:xfrm>
          <a:prstGeom prst="rect">
            <a:avLst/>
          </a:prstGeom>
        </p:spPr>
      </p:pic>
    </p:spTree>
    <p:extLst>
      <p:ext uri="{BB962C8B-B14F-4D97-AF65-F5344CB8AC3E}">
        <p14:creationId xmlns:p14="http://schemas.microsoft.com/office/powerpoint/2010/main" val="2189344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1EB6A30F-9AF3-435C-86EB-136613C6C2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33" name="Color">
              <a:extLst>
                <a:ext uri="{FF2B5EF4-FFF2-40B4-BE49-F238E27FC236}">
                  <a16:creationId xmlns:a16="http://schemas.microsoft.com/office/drawing/2014/main" id="{69CBEFD1-E809-4769-A7B3-DAAA269E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lor">
              <a:extLst>
                <a:ext uri="{FF2B5EF4-FFF2-40B4-BE49-F238E27FC236}">
                  <a16:creationId xmlns:a16="http://schemas.microsoft.com/office/drawing/2014/main" id="{CA6F9A63-5303-4627-9F06-4C2A5881C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Content Placeholder 7" descr="A pile of old computer monitors">
            <a:extLst>
              <a:ext uri="{FF2B5EF4-FFF2-40B4-BE49-F238E27FC236}">
                <a16:creationId xmlns:a16="http://schemas.microsoft.com/office/drawing/2014/main" id="{0369CEDF-4423-C27A-A9D7-1D205B18AC4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3466" y="3102488"/>
            <a:ext cx="2695116" cy="2119899"/>
          </a:xfrm>
          <a:prstGeom prst="rect">
            <a:avLst/>
          </a:prstGeom>
        </p:spPr>
      </p:pic>
      <p:pic>
        <p:nvPicPr>
          <p:cNvPr id="6" name="Content Placeholder 5" descr="A pile of solar panels&#10;&#10;Description automatically generated">
            <a:extLst>
              <a:ext uri="{FF2B5EF4-FFF2-40B4-BE49-F238E27FC236}">
                <a16:creationId xmlns:a16="http://schemas.microsoft.com/office/drawing/2014/main" id="{9462362E-ACAE-F1DC-5A22-0A6D75E6B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9243" y="4777961"/>
            <a:ext cx="3197310" cy="1734540"/>
          </a:xfrm>
          <a:prstGeom prst="rect">
            <a:avLst/>
          </a:prstGeom>
        </p:spPr>
      </p:pic>
      <p:grpSp>
        <p:nvGrpSpPr>
          <p:cNvPr id="36" name="Group 3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7" name="Freeform: Shape 3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40826D18-1520-C605-F909-29BEEB20BAB0}"/>
              </a:ext>
            </a:extLst>
          </p:cNvPr>
          <p:cNvSpPr>
            <a:spLocks noGrp="1"/>
          </p:cNvSpPr>
          <p:nvPr>
            <p:ph type="title"/>
          </p:nvPr>
        </p:nvSpPr>
        <p:spPr>
          <a:xfrm>
            <a:off x="2840641" y="1101690"/>
            <a:ext cx="6808407" cy="2981742"/>
          </a:xfrm>
        </p:spPr>
        <p:txBody>
          <a:bodyPr vert="horz" lIns="91440" tIns="45720" rIns="91440" bIns="45720" rtlCol="0" anchor="ctr">
            <a:normAutofit/>
          </a:bodyPr>
          <a:lstStyle/>
          <a:p>
            <a:r>
              <a:rPr lang="en-US" sz="2400" dirty="0">
                <a:solidFill>
                  <a:schemeClr val="bg1"/>
                </a:solidFill>
              </a:rPr>
              <a:t>Enviroserve Impact  -   Hazardous materials are sent to Enviroserve Dubai for further processing or responsible landfill to avoid hazardous elements such as lead, cadmium, </a:t>
            </a:r>
            <a:r>
              <a:rPr lang="en-US" sz="2400" dirty="0" err="1">
                <a:solidFill>
                  <a:schemeClr val="bg1"/>
                </a:solidFill>
              </a:rPr>
              <a:t>berilyium</a:t>
            </a:r>
            <a:r>
              <a:rPr lang="en-US" sz="2400" dirty="0">
                <a:solidFill>
                  <a:schemeClr val="bg1"/>
                </a:solidFill>
              </a:rPr>
              <a:t> </a:t>
            </a:r>
            <a:r>
              <a:rPr lang="en-US" sz="2400" dirty="0" err="1">
                <a:solidFill>
                  <a:schemeClr val="bg1"/>
                </a:solidFill>
              </a:rPr>
              <a:t>etc</a:t>
            </a:r>
            <a:r>
              <a:rPr lang="en-US" sz="2400" dirty="0">
                <a:solidFill>
                  <a:schemeClr val="bg1"/>
                </a:solidFill>
              </a:rPr>
              <a:t>  being dumped in open landfill.</a:t>
            </a:r>
            <a:br>
              <a:rPr lang="en-US" sz="2400" dirty="0">
                <a:solidFill>
                  <a:schemeClr val="bg1"/>
                </a:solidFill>
              </a:rPr>
            </a:br>
            <a:r>
              <a:rPr lang="en-US" sz="2400" dirty="0">
                <a:solidFill>
                  <a:schemeClr val="bg1"/>
                </a:solidFill>
              </a:rPr>
              <a:t>Over 150,000 kgs of potentially toxic materials have been sent by ES to Dubai as there are no certified safe landfill sites operational in Kenya </a:t>
            </a:r>
          </a:p>
        </p:txBody>
      </p:sp>
      <p:grpSp>
        <p:nvGrpSpPr>
          <p:cNvPr id="18" name="Graphic 9" descr="Danger outline">
            <a:extLst>
              <a:ext uri="{FF2B5EF4-FFF2-40B4-BE49-F238E27FC236}">
                <a16:creationId xmlns:a16="http://schemas.microsoft.com/office/drawing/2014/main" id="{1A6C7C54-D650-3AA5-D09B-5B7CC98E19F8}"/>
              </a:ext>
            </a:extLst>
          </p:cNvPr>
          <p:cNvGrpSpPr/>
          <p:nvPr/>
        </p:nvGrpSpPr>
        <p:grpSpPr>
          <a:xfrm>
            <a:off x="1123365" y="3472295"/>
            <a:ext cx="2695109" cy="2379047"/>
            <a:chOff x="1165684" y="3124495"/>
            <a:chExt cx="2165507" cy="1911548"/>
          </a:xfrm>
          <a:solidFill>
            <a:srgbClr val="FF0000"/>
          </a:solidFill>
        </p:grpSpPr>
        <p:sp>
          <p:nvSpPr>
            <p:cNvPr id="19" name="Freeform: Shape 18">
              <a:extLst>
                <a:ext uri="{FF2B5EF4-FFF2-40B4-BE49-F238E27FC236}">
                  <a16:creationId xmlns:a16="http://schemas.microsoft.com/office/drawing/2014/main" id="{1E4D4D96-9759-D3B9-77DB-F8044651B0D1}"/>
                </a:ext>
              </a:extLst>
            </p:cNvPr>
            <p:cNvSpPr/>
            <p:nvPr/>
          </p:nvSpPr>
          <p:spPr>
            <a:xfrm>
              <a:off x="2277640" y="4173589"/>
              <a:ext cx="170982" cy="170982"/>
            </a:xfrm>
            <a:custGeom>
              <a:avLst/>
              <a:gdLst>
                <a:gd name="connsiteX0" fmla="*/ 85491 w 170982"/>
                <a:gd name="connsiteY0" fmla="*/ 170982 h 170982"/>
                <a:gd name="connsiteX1" fmla="*/ 170982 w 170982"/>
                <a:gd name="connsiteY1" fmla="*/ 85491 h 170982"/>
                <a:gd name="connsiteX2" fmla="*/ 85491 w 170982"/>
                <a:gd name="connsiteY2" fmla="*/ 0 h 170982"/>
                <a:gd name="connsiteX3" fmla="*/ 0 w 170982"/>
                <a:gd name="connsiteY3" fmla="*/ 85491 h 170982"/>
                <a:gd name="connsiteX4" fmla="*/ 0 w 170982"/>
                <a:gd name="connsiteY4" fmla="*/ 85491 h 170982"/>
                <a:gd name="connsiteX5" fmla="*/ 85491 w 170982"/>
                <a:gd name="connsiteY5" fmla="*/ 170982 h 170982"/>
                <a:gd name="connsiteX6" fmla="*/ 85491 w 170982"/>
                <a:gd name="connsiteY6" fmla="*/ 170982 h 170982"/>
                <a:gd name="connsiteX7" fmla="*/ 85491 w 170982"/>
                <a:gd name="connsiteY7" fmla="*/ 52803 h 170982"/>
                <a:gd name="connsiteX8" fmla="*/ 120693 w 170982"/>
                <a:gd name="connsiteY8" fmla="*/ 88005 h 170982"/>
                <a:gd name="connsiteX9" fmla="*/ 85491 w 170982"/>
                <a:gd name="connsiteY9" fmla="*/ 123208 h 170982"/>
                <a:gd name="connsiteX10" fmla="*/ 50289 w 170982"/>
                <a:gd name="connsiteY10" fmla="*/ 88005 h 170982"/>
                <a:gd name="connsiteX11" fmla="*/ 50289 w 170982"/>
                <a:gd name="connsiteY11" fmla="*/ 88005 h 170982"/>
                <a:gd name="connsiteX12" fmla="*/ 85491 w 170982"/>
                <a:gd name="connsiteY12" fmla="*/ 52803 h 17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982" h="170982">
                  <a:moveTo>
                    <a:pt x="85491" y="170982"/>
                  </a:moveTo>
                  <a:cubicBezTo>
                    <a:pt x="133266" y="170982"/>
                    <a:pt x="170982" y="133265"/>
                    <a:pt x="170982" y="85491"/>
                  </a:cubicBezTo>
                  <a:cubicBezTo>
                    <a:pt x="170982" y="37717"/>
                    <a:pt x="133266" y="0"/>
                    <a:pt x="85491" y="0"/>
                  </a:cubicBezTo>
                  <a:cubicBezTo>
                    <a:pt x="37717" y="0"/>
                    <a:pt x="0" y="37717"/>
                    <a:pt x="0" y="85491"/>
                  </a:cubicBezTo>
                  <a:cubicBezTo>
                    <a:pt x="0" y="85491"/>
                    <a:pt x="0" y="85491"/>
                    <a:pt x="0" y="85491"/>
                  </a:cubicBezTo>
                  <a:cubicBezTo>
                    <a:pt x="0" y="133265"/>
                    <a:pt x="37717" y="170982"/>
                    <a:pt x="85491" y="170982"/>
                  </a:cubicBezTo>
                  <a:cubicBezTo>
                    <a:pt x="85491" y="170982"/>
                    <a:pt x="85491" y="170982"/>
                    <a:pt x="85491" y="170982"/>
                  </a:cubicBezTo>
                  <a:close/>
                  <a:moveTo>
                    <a:pt x="85491" y="52803"/>
                  </a:moveTo>
                  <a:cubicBezTo>
                    <a:pt x="105607" y="52803"/>
                    <a:pt x="120693" y="67890"/>
                    <a:pt x="120693" y="88005"/>
                  </a:cubicBezTo>
                  <a:cubicBezTo>
                    <a:pt x="120693" y="108121"/>
                    <a:pt x="105607" y="123208"/>
                    <a:pt x="85491" y="123208"/>
                  </a:cubicBezTo>
                  <a:cubicBezTo>
                    <a:pt x="65376" y="123208"/>
                    <a:pt x="50289" y="108121"/>
                    <a:pt x="50289" y="88005"/>
                  </a:cubicBezTo>
                  <a:cubicBezTo>
                    <a:pt x="50289" y="88005"/>
                    <a:pt x="50289" y="88005"/>
                    <a:pt x="50289" y="88005"/>
                  </a:cubicBezTo>
                  <a:cubicBezTo>
                    <a:pt x="50289" y="67890"/>
                    <a:pt x="65376" y="52803"/>
                    <a:pt x="85491" y="52803"/>
                  </a:cubicBezTo>
                  <a:close/>
                </a:path>
              </a:pathLst>
            </a:custGeom>
            <a:solidFill>
              <a:srgbClr val="FF0000"/>
            </a:solidFill>
            <a:ln w="25102" cap="flat">
              <a:noFill/>
              <a:prstDash val="solid"/>
              <a:miter/>
            </a:ln>
          </p:spPr>
          <p:txBody>
            <a:bodyPr rtlCol="0" anchor="ctr"/>
            <a:lstStyle/>
            <a:p>
              <a:endParaRPr lang="en-KE"/>
            </a:p>
          </p:txBody>
        </p:sp>
        <p:sp>
          <p:nvSpPr>
            <p:cNvPr id="20" name="Freeform: Shape 19">
              <a:extLst>
                <a:ext uri="{FF2B5EF4-FFF2-40B4-BE49-F238E27FC236}">
                  <a16:creationId xmlns:a16="http://schemas.microsoft.com/office/drawing/2014/main" id="{B48E6025-595C-6DAB-5CC0-260AA89006D2}"/>
                </a:ext>
              </a:extLst>
            </p:cNvPr>
            <p:cNvSpPr/>
            <p:nvPr/>
          </p:nvSpPr>
          <p:spPr>
            <a:xfrm>
              <a:off x="2199692" y="4354629"/>
              <a:ext cx="90907" cy="85490"/>
            </a:xfrm>
            <a:custGeom>
              <a:avLst/>
              <a:gdLst>
                <a:gd name="connsiteX0" fmla="*/ 10058 w 90907"/>
                <a:gd name="connsiteY0" fmla="*/ 82977 h 85490"/>
                <a:gd name="connsiteX1" fmla="*/ 20116 w 90907"/>
                <a:gd name="connsiteY1" fmla="*/ 85491 h 85490"/>
                <a:gd name="connsiteX2" fmla="*/ 70404 w 90907"/>
                <a:gd name="connsiteY2" fmla="*/ 85491 h 85490"/>
                <a:gd name="connsiteX3" fmla="*/ 90520 w 90907"/>
                <a:gd name="connsiteY3" fmla="*/ 62861 h 85490"/>
                <a:gd name="connsiteX4" fmla="*/ 88005 w 90907"/>
                <a:gd name="connsiteY4" fmla="*/ 52803 h 85490"/>
                <a:gd name="connsiteX5" fmla="*/ 62861 w 90907"/>
                <a:gd name="connsiteY5" fmla="*/ 10058 h 85490"/>
                <a:gd name="connsiteX6" fmla="*/ 45260 w 90907"/>
                <a:gd name="connsiteY6" fmla="*/ 0 h 85490"/>
                <a:gd name="connsiteX7" fmla="*/ 35202 w 90907"/>
                <a:gd name="connsiteY7" fmla="*/ 2514 h 85490"/>
                <a:gd name="connsiteX8" fmla="*/ 27659 w 90907"/>
                <a:gd name="connsiteY8" fmla="*/ 10058 h 85490"/>
                <a:gd name="connsiteX9" fmla="*/ 2514 w 90907"/>
                <a:gd name="connsiteY9" fmla="*/ 52803 h 85490"/>
                <a:gd name="connsiteX10" fmla="*/ 10058 w 90907"/>
                <a:gd name="connsiteY10" fmla="*/ 82977 h 85490"/>
                <a:gd name="connsiteX11" fmla="*/ 10058 w 90907"/>
                <a:gd name="connsiteY11" fmla="*/ 82977 h 8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907" h="85490">
                  <a:moveTo>
                    <a:pt x="10058" y="82977"/>
                  </a:moveTo>
                  <a:cubicBezTo>
                    <a:pt x="12572" y="85491"/>
                    <a:pt x="17601" y="85491"/>
                    <a:pt x="20116" y="85491"/>
                  </a:cubicBezTo>
                  <a:lnTo>
                    <a:pt x="70404" y="85491"/>
                  </a:lnTo>
                  <a:cubicBezTo>
                    <a:pt x="82977" y="85491"/>
                    <a:pt x="93034" y="75433"/>
                    <a:pt x="90520" y="62861"/>
                  </a:cubicBezTo>
                  <a:cubicBezTo>
                    <a:pt x="90520" y="60347"/>
                    <a:pt x="90520" y="55318"/>
                    <a:pt x="88005" y="52803"/>
                  </a:cubicBezTo>
                  <a:lnTo>
                    <a:pt x="62861" y="10058"/>
                  </a:lnTo>
                  <a:cubicBezTo>
                    <a:pt x="57832" y="2514"/>
                    <a:pt x="52803" y="0"/>
                    <a:pt x="45260" y="0"/>
                  </a:cubicBezTo>
                  <a:cubicBezTo>
                    <a:pt x="40231" y="0"/>
                    <a:pt x="37717" y="0"/>
                    <a:pt x="35202" y="2514"/>
                  </a:cubicBezTo>
                  <a:cubicBezTo>
                    <a:pt x="32688" y="5029"/>
                    <a:pt x="30173" y="7543"/>
                    <a:pt x="27659" y="10058"/>
                  </a:cubicBezTo>
                  <a:lnTo>
                    <a:pt x="2514" y="52803"/>
                  </a:lnTo>
                  <a:cubicBezTo>
                    <a:pt x="-2514" y="62861"/>
                    <a:pt x="0" y="75433"/>
                    <a:pt x="10058" y="82977"/>
                  </a:cubicBezTo>
                  <a:cubicBezTo>
                    <a:pt x="10058" y="82977"/>
                    <a:pt x="10058" y="82977"/>
                    <a:pt x="10058" y="82977"/>
                  </a:cubicBezTo>
                  <a:close/>
                </a:path>
              </a:pathLst>
            </a:custGeom>
            <a:solidFill>
              <a:srgbClr val="FF0000"/>
            </a:solidFill>
            <a:ln w="25102" cap="flat">
              <a:noFill/>
              <a:prstDash val="solid"/>
              <a:miter/>
            </a:ln>
          </p:spPr>
          <p:txBody>
            <a:bodyPr rtlCol="0" anchor="ctr"/>
            <a:lstStyle/>
            <a:p>
              <a:endParaRPr lang="en-KE"/>
            </a:p>
          </p:txBody>
        </p:sp>
        <p:sp>
          <p:nvSpPr>
            <p:cNvPr id="21" name="Freeform: Shape 20">
              <a:extLst>
                <a:ext uri="{FF2B5EF4-FFF2-40B4-BE49-F238E27FC236}">
                  <a16:creationId xmlns:a16="http://schemas.microsoft.com/office/drawing/2014/main" id="{9B13CD11-1531-8B59-518E-1F25238E9375}"/>
                </a:ext>
              </a:extLst>
            </p:cNvPr>
            <p:cNvSpPr/>
            <p:nvPr/>
          </p:nvSpPr>
          <p:spPr>
            <a:xfrm>
              <a:off x="1700273" y="3844197"/>
              <a:ext cx="1082769" cy="941310"/>
            </a:xfrm>
            <a:custGeom>
              <a:avLst/>
              <a:gdLst>
                <a:gd name="connsiteX0" fmla="*/ 31733 w 1082769"/>
                <a:gd name="connsiteY0" fmla="*/ 817194 h 941310"/>
                <a:gd name="connsiteX1" fmla="*/ 134825 w 1082769"/>
                <a:gd name="connsiteY1" fmla="*/ 920286 h 941310"/>
                <a:gd name="connsiteX2" fmla="*/ 237917 w 1082769"/>
                <a:gd name="connsiteY2" fmla="*/ 829766 h 941310"/>
                <a:gd name="connsiteX3" fmla="*/ 391298 w 1082769"/>
                <a:gd name="connsiteY3" fmla="*/ 771934 h 941310"/>
                <a:gd name="connsiteX4" fmla="*/ 391298 w 1082769"/>
                <a:gd name="connsiteY4" fmla="*/ 794564 h 941310"/>
                <a:gd name="connsiteX5" fmla="*/ 703089 w 1082769"/>
                <a:gd name="connsiteY5" fmla="*/ 794564 h 941310"/>
                <a:gd name="connsiteX6" fmla="*/ 703089 w 1082769"/>
                <a:gd name="connsiteY6" fmla="*/ 789535 h 941310"/>
                <a:gd name="connsiteX7" fmla="*/ 838869 w 1082769"/>
                <a:gd name="connsiteY7" fmla="*/ 849882 h 941310"/>
                <a:gd name="connsiteX8" fmla="*/ 952019 w 1082769"/>
                <a:gd name="connsiteY8" fmla="*/ 940402 h 941310"/>
                <a:gd name="connsiteX9" fmla="*/ 1042539 w 1082769"/>
                <a:gd name="connsiteY9" fmla="*/ 834795 h 941310"/>
                <a:gd name="connsiteX10" fmla="*/ 1042539 w 1082769"/>
                <a:gd name="connsiteY10" fmla="*/ 688957 h 941310"/>
                <a:gd name="connsiteX11" fmla="*/ 909273 w 1082769"/>
                <a:gd name="connsiteY11" fmla="*/ 678900 h 941310"/>
                <a:gd name="connsiteX12" fmla="*/ 781037 w 1082769"/>
                <a:gd name="connsiteY12" fmla="*/ 623582 h 941310"/>
                <a:gd name="connsiteX13" fmla="*/ 781037 w 1082769"/>
                <a:gd name="connsiteY13" fmla="*/ 623582 h 941310"/>
                <a:gd name="connsiteX14" fmla="*/ 803667 w 1082769"/>
                <a:gd name="connsiteY14" fmla="*/ 616038 h 941310"/>
                <a:gd name="connsiteX15" fmla="*/ 914302 w 1082769"/>
                <a:gd name="connsiteY15" fmla="*/ 573293 h 941310"/>
                <a:gd name="connsiteX16" fmla="*/ 944476 w 1082769"/>
                <a:gd name="connsiteY16" fmla="*/ 590894 h 941310"/>
                <a:gd name="connsiteX17" fmla="*/ 979678 w 1082769"/>
                <a:gd name="connsiteY17" fmla="*/ 598437 h 941310"/>
                <a:gd name="connsiteX18" fmla="*/ 1082770 w 1082769"/>
                <a:gd name="connsiteY18" fmla="*/ 495345 h 941310"/>
                <a:gd name="connsiteX19" fmla="*/ 1050082 w 1082769"/>
                <a:gd name="connsiteY19" fmla="*/ 419912 h 941310"/>
                <a:gd name="connsiteX20" fmla="*/ 1050082 w 1082769"/>
                <a:gd name="connsiteY20" fmla="*/ 419912 h 941310"/>
                <a:gd name="connsiteX21" fmla="*/ 946990 w 1082769"/>
                <a:gd name="connsiteY21" fmla="*/ 316820 h 941310"/>
                <a:gd name="connsiteX22" fmla="*/ 858985 w 1082769"/>
                <a:gd name="connsiteY22" fmla="*/ 367109 h 941310"/>
                <a:gd name="connsiteX23" fmla="*/ 858985 w 1082769"/>
                <a:gd name="connsiteY23" fmla="*/ 341964 h 941310"/>
                <a:gd name="connsiteX24" fmla="*/ 544679 w 1082769"/>
                <a:gd name="connsiteY24" fmla="*/ 0 h 941310"/>
                <a:gd name="connsiteX25" fmla="*/ 232888 w 1082769"/>
                <a:gd name="connsiteY25" fmla="*/ 336935 h 941310"/>
                <a:gd name="connsiteX26" fmla="*/ 232888 w 1082769"/>
                <a:gd name="connsiteY26" fmla="*/ 341964 h 941310"/>
                <a:gd name="connsiteX27" fmla="*/ 232888 w 1082769"/>
                <a:gd name="connsiteY27" fmla="*/ 346993 h 941310"/>
                <a:gd name="connsiteX28" fmla="*/ 230374 w 1082769"/>
                <a:gd name="connsiteY28" fmla="*/ 341964 h 941310"/>
                <a:gd name="connsiteX29" fmla="*/ 89565 w 1082769"/>
                <a:gd name="connsiteY29" fmla="*/ 309277 h 941310"/>
                <a:gd name="connsiteX30" fmla="*/ 41791 w 1082769"/>
                <a:gd name="connsiteY30" fmla="*/ 397282 h 941310"/>
                <a:gd name="connsiteX31" fmla="*/ 41791 w 1082769"/>
                <a:gd name="connsiteY31" fmla="*/ 397282 h 941310"/>
                <a:gd name="connsiteX32" fmla="*/ 41791 w 1082769"/>
                <a:gd name="connsiteY32" fmla="*/ 543120 h 941310"/>
                <a:gd name="connsiteX33" fmla="*/ 177571 w 1082769"/>
                <a:gd name="connsiteY33" fmla="*/ 553177 h 941310"/>
                <a:gd name="connsiteX34" fmla="*/ 288206 w 1082769"/>
                <a:gd name="connsiteY34" fmla="*/ 603466 h 941310"/>
                <a:gd name="connsiteX35" fmla="*/ 300778 w 1082769"/>
                <a:gd name="connsiteY35" fmla="*/ 608495 h 941310"/>
                <a:gd name="connsiteX36" fmla="*/ 164998 w 1082769"/>
                <a:gd name="connsiteY36" fmla="*/ 661299 h 941310"/>
                <a:gd name="connsiteX37" fmla="*/ 21675 w 1082769"/>
                <a:gd name="connsiteY37" fmla="*/ 683929 h 941310"/>
                <a:gd name="connsiteX38" fmla="*/ 31733 w 1082769"/>
                <a:gd name="connsiteY38" fmla="*/ 817194 h 941310"/>
                <a:gd name="connsiteX39" fmla="*/ 31733 w 1082769"/>
                <a:gd name="connsiteY39" fmla="*/ 817194 h 941310"/>
                <a:gd name="connsiteX40" fmla="*/ 924360 w 1082769"/>
                <a:gd name="connsiteY40" fmla="*/ 739246 h 941310"/>
                <a:gd name="connsiteX41" fmla="*/ 994764 w 1082769"/>
                <a:gd name="connsiteY41" fmla="*/ 714102 h 941310"/>
                <a:gd name="connsiteX42" fmla="*/ 1019909 w 1082769"/>
                <a:gd name="connsiteY42" fmla="*/ 784506 h 941310"/>
                <a:gd name="connsiteX43" fmla="*/ 1009851 w 1082769"/>
                <a:gd name="connsiteY43" fmla="*/ 799593 h 941310"/>
                <a:gd name="connsiteX44" fmla="*/ 989736 w 1082769"/>
                <a:gd name="connsiteY44" fmla="*/ 812165 h 941310"/>
                <a:gd name="connsiteX45" fmla="*/ 967106 w 1082769"/>
                <a:gd name="connsiteY45" fmla="*/ 882569 h 941310"/>
                <a:gd name="connsiteX46" fmla="*/ 896701 w 1082769"/>
                <a:gd name="connsiteY46" fmla="*/ 859940 h 941310"/>
                <a:gd name="connsiteX47" fmla="*/ 894187 w 1082769"/>
                <a:gd name="connsiteY47" fmla="*/ 814680 h 941310"/>
                <a:gd name="connsiteX48" fmla="*/ 705604 w 1082769"/>
                <a:gd name="connsiteY48" fmla="*/ 729188 h 941310"/>
                <a:gd name="connsiteX49" fmla="*/ 705604 w 1082769"/>
                <a:gd name="connsiteY49" fmla="*/ 673871 h 941310"/>
                <a:gd name="connsiteX50" fmla="*/ 710632 w 1082769"/>
                <a:gd name="connsiteY50" fmla="*/ 673871 h 941310"/>
                <a:gd name="connsiteX51" fmla="*/ 755892 w 1082769"/>
                <a:gd name="connsiteY51" fmla="*/ 658784 h 941310"/>
                <a:gd name="connsiteX52" fmla="*/ 924360 w 1082769"/>
                <a:gd name="connsiteY52" fmla="*/ 739246 h 941310"/>
                <a:gd name="connsiteX53" fmla="*/ 899216 w 1082769"/>
                <a:gd name="connsiteY53" fmla="*/ 432484 h 941310"/>
                <a:gd name="connsiteX54" fmla="*/ 896701 w 1082769"/>
                <a:gd name="connsiteY54" fmla="*/ 414883 h 941310"/>
                <a:gd name="connsiteX55" fmla="*/ 949504 w 1082769"/>
                <a:gd name="connsiteY55" fmla="*/ 362080 h 941310"/>
                <a:gd name="connsiteX56" fmla="*/ 1002308 w 1082769"/>
                <a:gd name="connsiteY56" fmla="*/ 414883 h 941310"/>
                <a:gd name="connsiteX57" fmla="*/ 1002308 w 1082769"/>
                <a:gd name="connsiteY57" fmla="*/ 414883 h 941310"/>
                <a:gd name="connsiteX58" fmla="*/ 997279 w 1082769"/>
                <a:gd name="connsiteY58" fmla="*/ 440027 h 941310"/>
                <a:gd name="connsiteX59" fmla="*/ 1032481 w 1082769"/>
                <a:gd name="connsiteY59" fmla="*/ 505403 h 941310"/>
                <a:gd name="connsiteX60" fmla="*/ 982192 w 1082769"/>
                <a:gd name="connsiteY60" fmla="*/ 543120 h 941310"/>
                <a:gd name="connsiteX61" fmla="*/ 982192 w 1082769"/>
                <a:gd name="connsiteY61" fmla="*/ 543120 h 941310"/>
                <a:gd name="connsiteX62" fmla="*/ 931903 w 1082769"/>
                <a:gd name="connsiteY62" fmla="*/ 510432 h 941310"/>
                <a:gd name="connsiteX63" fmla="*/ 788580 w 1082769"/>
                <a:gd name="connsiteY63" fmla="*/ 565750 h 941310"/>
                <a:gd name="connsiteX64" fmla="*/ 788580 w 1082769"/>
                <a:gd name="connsiteY64" fmla="*/ 538091 h 941310"/>
                <a:gd name="connsiteX65" fmla="*/ 838869 w 1082769"/>
                <a:gd name="connsiteY65" fmla="*/ 455114 h 941310"/>
                <a:gd name="connsiteX66" fmla="*/ 899216 w 1082769"/>
                <a:gd name="connsiteY66" fmla="*/ 432484 h 941310"/>
                <a:gd name="connsiteX67" fmla="*/ 547194 w 1082769"/>
                <a:gd name="connsiteY67" fmla="*/ 45260 h 941310"/>
                <a:gd name="connsiteX68" fmla="*/ 811210 w 1082769"/>
                <a:gd name="connsiteY68" fmla="*/ 336935 h 941310"/>
                <a:gd name="connsiteX69" fmla="*/ 743320 w 1082769"/>
                <a:gd name="connsiteY69" fmla="*/ 512946 h 941310"/>
                <a:gd name="connsiteX70" fmla="*/ 735777 w 1082769"/>
                <a:gd name="connsiteY70" fmla="*/ 533062 h 941310"/>
                <a:gd name="connsiteX71" fmla="*/ 735777 w 1082769"/>
                <a:gd name="connsiteY71" fmla="*/ 595923 h 941310"/>
                <a:gd name="connsiteX72" fmla="*/ 705604 w 1082769"/>
                <a:gd name="connsiteY72" fmla="*/ 628611 h 941310"/>
                <a:gd name="connsiteX73" fmla="*/ 705604 w 1082769"/>
                <a:gd name="connsiteY73" fmla="*/ 628611 h 941310"/>
                <a:gd name="connsiteX74" fmla="*/ 682974 w 1082769"/>
                <a:gd name="connsiteY74" fmla="*/ 628611 h 941310"/>
                <a:gd name="connsiteX75" fmla="*/ 650286 w 1082769"/>
                <a:gd name="connsiteY75" fmla="*/ 658784 h 941310"/>
                <a:gd name="connsiteX76" fmla="*/ 650286 w 1082769"/>
                <a:gd name="connsiteY76" fmla="*/ 744275 h 941310"/>
                <a:gd name="connsiteX77" fmla="*/ 607540 w 1082769"/>
                <a:gd name="connsiteY77" fmla="*/ 744275 h 941310"/>
                <a:gd name="connsiteX78" fmla="*/ 607540 w 1082769"/>
                <a:gd name="connsiteY78" fmla="*/ 681414 h 941310"/>
                <a:gd name="connsiteX79" fmla="*/ 564795 w 1082769"/>
                <a:gd name="connsiteY79" fmla="*/ 681414 h 941310"/>
                <a:gd name="connsiteX80" fmla="*/ 564795 w 1082769"/>
                <a:gd name="connsiteY80" fmla="*/ 744275 h 941310"/>
                <a:gd name="connsiteX81" fmla="*/ 524564 w 1082769"/>
                <a:gd name="connsiteY81" fmla="*/ 744275 h 941310"/>
                <a:gd name="connsiteX82" fmla="*/ 524564 w 1082769"/>
                <a:gd name="connsiteY82" fmla="*/ 681414 h 941310"/>
                <a:gd name="connsiteX83" fmla="*/ 481818 w 1082769"/>
                <a:gd name="connsiteY83" fmla="*/ 681414 h 941310"/>
                <a:gd name="connsiteX84" fmla="*/ 481818 w 1082769"/>
                <a:gd name="connsiteY84" fmla="*/ 744275 h 941310"/>
                <a:gd name="connsiteX85" fmla="*/ 439073 w 1082769"/>
                <a:gd name="connsiteY85" fmla="*/ 744275 h 941310"/>
                <a:gd name="connsiteX86" fmla="*/ 439073 w 1082769"/>
                <a:gd name="connsiteY86" fmla="*/ 658784 h 941310"/>
                <a:gd name="connsiteX87" fmla="*/ 406385 w 1082769"/>
                <a:gd name="connsiteY87" fmla="*/ 626096 h 941310"/>
                <a:gd name="connsiteX88" fmla="*/ 383755 w 1082769"/>
                <a:gd name="connsiteY88" fmla="*/ 626096 h 941310"/>
                <a:gd name="connsiteX89" fmla="*/ 353582 w 1082769"/>
                <a:gd name="connsiteY89" fmla="*/ 595923 h 941310"/>
                <a:gd name="connsiteX90" fmla="*/ 353582 w 1082769"/>
                <a:gd name="connsiteY90" fmla="*/ 530548 h 941310"/>
                <a:gd name="connsiteX91" fmla="*/ 346038 w 1082769"/>
                <a:gd name="connsiteY91" fmla="*/ 510432 h 941310"/>
                <a:gd name="connsiteX92" fmla="*/ 278148 w 1082769"/>
                <a:gd name="connsiteY92" fmla="*/ 334421 h 941310"/>
                <a:gd name="connsiteX93" fmla="*/ 547194 w 1082769"/>
                <a:gd name="connsiteY93" fmla="*/ 45260 h 941310"/>
                <a:gd name="connsiteX94" fmla="*/ 547194 w 1082769"/>
                <a:gd name="connsiteY94" fmla="*/ 45260 h 941310"/>
                <a:gd name="connsiteX95" fmla="*/ 159969 w 1082769"/>
                <a:gd name="connsiteY95" fmla="*/ 490316 h 941310"/>
                <a:gd name="connsiteX96" fmla="*/ 147397 w 1082769"/>
                <a:gd name="connsiteY96" fmla="*/ 507917 h 941310"/>
                <a:gd name="connsiteX97" fmla="*/ 71964 w 1082769"/>
                <a:gd name="connsiteY97" fmla="*/ 507917 h 941310"/>
                <a:gd name="connsiteX98" fmla="*/ 71964 w 1082769"/>
                <a:gd name="connsiteY98" fmla="*/ 432484 h 941310"/>
                <a:gd name="connsiteX99" fmla="*/ 71964 w 1082769"/>
                <a:gd name="connsiteY99" fmla="*/ 432484 h 941310"/>
                <a:gd name="connsiteX100" fmla="*/ 71964 w 1082769"/>
                <a:gd name="connsiteY100" fmla="*/ 434999 h 941310"/>
                <a:gd name="connsiteX101" fmla="*/ 92079 w 1082769"/>
                <a:gd name="connsiteY101" fmla="*/ 422426 h 941310"/>
                <a:gd name="connsiteX102" fmla="*/ 112195 w 1082769"/>
                <a:gd name="connsiteY102" fmla="*/ 352022 h 941310"/>
                <a:gd name="connsiteX103" fmla="*/ 182599 w 1082769"/>
                <a:gd name="connsiteY103" fmla="*/ 372138 h 941310"/>
                <a:gd name="connsiteX104" fmla="*/ 187628 w 1082769"/>
                <a:gd name="connsiteY104" fmla="*/ 414883 h 941310"/>
                <a:gd name="connsiteX105" fmla="*/ 245461 w 1082769"/>
                <a:gd name="connsiteY105" fmla="*/ 440027 h 941310"/>
                <a:gd name="connsiteX106" fmla="*/ 303293 w 1082769"/>
                <a:gd name="connsiteY106" fmla="*/ 540605 h 941310"/>
                <a:gd name="connsiteX107" fmla="*/ 303293 w 1082769"/>
                <a:gd name="connsiteY107" fmla="*/ 558206 h 941310"/>
                <a:gd name="connsiteX108" fmla="*/ 159969 w 1082769"/>
                <a:gd name="connsiteY108" fmla="*/ 490316 h 941310"/>
                <a:gd name="connsiteX109" fmla="*/ 51848 w 1082769"/>
                <a:gd name="connsiteY109" fmla="*/ 729188 h 941310"/>
                <a:gd name="connsiteX110" fmla="*/ 117224 w 1082769"/>
                <a:gd name="connsiteY110" fmla="*/ 693986 h 941310"/>
                <a:gd name="connsiteX111" fmla="*/ 147397 w 1082769"/>
                <a:gd name="connsiteY111" fmla="*/ 719131 h 941310"/>
                <a:gd name="connsiteX112" fmla="*/ 325923 w 1082769"/>
                <a:gd name="connsiteY112" fmla="*/ 651241 h 941310"/>
                <a:gd name="connsiteX113" fmla="*/ 386269 w 1082769"/>
                <a:gd name="connsiteY113" fmla="*/ 676385 h 941310"/>
                <a:gd name="connsiteX114" fmla="*/ 388784 w 1082769"/>
                <a:gd name="connsiteY114" fmla="*/ 676385 h 941310"/>
                <a:gd name="connsiteX115" fmla="*/ 388784 w 1082769"/>
                <a:gd name="connsiteY115" fmla="*/ 719131 h 941310"/>
                <a:gd name="connsiteX116" fmla="*/ 180085 w 1082769"/>
                <a:gd name="connsiteY116" fmla="*/ 799593 h 941310"/>
                <a:gd name="connsiteX117" fmla="*/ 185114 w 1082769"/>
                <a:gd name="connsiteY117" fmla="*/ 819708 h 941310"/>
                <a:gd name="connsiteX118" fmla="*/ 132311 w 1082769"/>
                <a:gd name="connsiteY118" fmla="*/ 872512 h 941310"/>
                <a:gd name="connsiteX119" fmla="*/ 79507 w 1082769"/>
                <a:gd name="connsiteY119" fmla="*/ 819708 h 941310"/>
                <a:gd name="connsiteX120" fmla="*/ 84536 w 1082769"/>
                <a:gd name="connsiteY120" fmla="*/ 797078 h 941310"/>
                <a:gd name="connsiteX121" fmla="*/ 51848 w 1082769"/>
                <a:gd name="connsiteY121" fmla="*/ 729188 h 941310"/>
                <a:gd name="connsiteX122" fmla="*/ 51848 w 1082769"/>
                <a:gd name="connsiteY122" fmla="*/ 729188 h 94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082769" h="941310">
                  <a:moveTo>
                    <a:pt x="31733" y="817194"/>
                  </a:moveTo>
                  <a:cubicBezTo>
                    <a:pt x="31733" y="875026"/>
                    <a:pt x="76993" y="920286"/>
                    <a:pt x="134825" y="920286"/>
                  </a:cubicBezTo>
                  <a:cubicBezTo>
                    <a:pt x="187628" y="920286"/>
                    <a:pt x="230374" y="882569"/>
                    <a:pt x="237917" y="829766"/>
                  </a:cubicBezTo>
                  <a:lnTo>
                    <a:pt x="391298" y="771934"/>
                  </a:lnTo>
                  <a:lnTo>
                    <a:pt x="391298" y="794564"/>
                  </a:lnTo>
                  <a:lnTo>
                    <a:pt x="703089" y="794564"/>
                  </a:lnTo>
                  <a:lnTo>
                    <a:pt x="703089" y="789535"/>
                  </a:lnTo>
                  <a:lnTo>
                    <a:pt x="838869" y="849882"/>
                  </a:lnTo>
                  <a:cubicBezTo>
                    <a:pt x="846412" y="907714"/>
                    <a:pt x="896701" y="947945"/>
                    <a:pt x="952019" y="940402"/>
                  </a:cubicBezTo>
                  <a:cubicBezTo>
                    <a:pt x="1004822" y="935373"/>
                    <a:pt x="1045053" y="890113"/>
                    <a:pt x="1042539" y="834795"/>
                  </a:cubicBezTo>
                  <a:cubicBezTo>
                    <a:pt x="1082770" y="794564"/>
                    <a:pt x="1082770" y="729188"/>
                    <a:pt x="1042539" y="688957"/>
                  </a:cubicBezTo>
                  <a:cubicBezTo>
                    <a:pt x="1007337" y="653755"/>
                    <a:pt x="949504" y="648726"/>
                    <a:pt x="909273" y="678900"/>
                  </a:cubicBezTo>
                  <a:lnTo>
                    <a:pt x="781037" y="623582"/>
                  </a:lnTo>
                  <a:lnTo>
                    <a:pt x="781037" y="623582"/>
                  </a:lnTo>
                  <a:lnTo>
                    <a:pt x="803667" y="616038"/>
                  </a:lnTo>
                  <a:lnTo>
                    <a:pt x="914302" y="573293"/>
                  </a:lnTo>
                  <a:cubicBezTo>
                    <a:pt x="924360" y="580836"/>
                    <a:pt x="934418" y="585865"/>
                    <a:pt x="944476" y="590894"/>
                  </a:cubicBezTo>
                  <a:cubicBezTo>
                    <a:pt x="957048" y="593409"/>
                    <a:pt x="967106" y="595923"/>
                    <a:pt x="979678" y="598437"/>
                  </a:cubicBezTo>
                  <a:cubicBezTo>
                    <a:pt x="1037510" y="598437"/>
                    <a:pt x="1082770" y="553177"/>
                    <a:pt x="1082770" y="495345"/>
                  </a:cubicBezTo>
                  <a:cubicBezTo>
                    <a:pt x="1082770" y="467686"/>
                    <a:pt x="1070198" y="440027"/>
                    <a:pt x="1050082" y="419912"/>
                  </a:cubicBezTo>
                  <a:lnTo>
                    <a:pt x="1050082" y="419912"/>
                  </a:lnTo>
                  <a:cubicBezTo>
                    <a:pt x="1050082" y="362080"/>
                    <a:pt x="1004822" y="316820"/>
                    <a:pt x="946990" y="316820"/>
                  </a:cubicBezTo>
                  <a:cubicBezTo>
                    <a:pt x="911788" y="316820"/>
                    <a:pt x="879100" y="334421"/>
                    <a:pt x="858985" y="367109"/>
                  </a:cubicBezTo>
                  <a:cubicBezTo>
                    <a:pt x="858985" y="359565"/>
                    <a:pt x="858985" y="349508"/>
                    <a:pt x="858985" y="341964"/>
                  </a:cubicBezTo>
                  <a:cubicBezTo>
                    <a:pt x="858985" y="153381"/>
                    <a:pt x="718176" y="0"/>
                    <a:pt x="544679" y="0"/>
                  </a:cubicBezTo>
                  <a:cubicBezTo>
                    <a:pt x="371183" y="0"/>
                    <a:pt x="232888" y="148352"/>
                    <a:pt x="232888" y="336935"/>
                  </a:cubicBezTo>
                  <a:cubicBezTo>
                    <a:pt x="232888" y="339450"/>
                    <a:pt x="232888" y="339450"/>
                    <a:pt x="232888" y="341964"/>
                  </a:cubicBezTo>
                  <a:cubicBezTo>
                    <a:pt x="232888" y="344479"/>
                    <a:pt x="232888" y="346993"/>
                    <a:pt x="232888" y="346993"/>
                  </a:cubicBezTo>
                  <a:cubicBezTo>
                    <a:pt x="232888" y="346993"/>
                    <a:pt x="230374" y="341964"/>
                    <a:pt x="230374" y="341964"/>
                  </a:cubicBezTo>
                  <a:cubicBezTo>
                    <a:pt x="200200" y="294190"/>
                    <a:pt x="137339" y="279103"/>
                    <a:pt x="89565" y="309277"/>
                  </a:cubicBezTo>
                  <a:cubicBezTo>
                    <a:pt x="59392" y="329392"/>
                    <a:pt x="41791" y="362080"/>
                    <a:pt x="41791" y="397282"/>
                  </a:cubicBezTo>
                  <a:lnTo>
                    <a:pt x="41791" y="397282"/>
                  </a:lnTo>
                  <a:cubicBezTo>
                    <a:pt x="1560" y="437513"/>
                    <a:pt x="1560" y="502889"/>
                    <a:pt x="41791" y="543120"/>
                  </a:cubicBezTo>
                  <a:cubicBezTo>
                    <a:pt x="79507" y="580836"/>
                    <a:pt x="137339" y="583351"/>
                    <a:pt x="177571" y="553177"/>
                  </a:cubicBezTo>
                  <a:lnTo>
                    <a:pt x="288206" y="603466"/>
                  </a:lnTo>
                  <a:lnTo>
                    <a:pt x="300778" y="608495"/>
                  </a:lnTo>
                  <a:lnTo>
                    <a:pt x="164998" y="661299"/>
                  </a:lnTo>
                  <a:cubicBezTo>
                    <a:pt x="119738" y="628611"/>
                    <a:pt x="54363" y="638669"/>
                    <a:pt x="21675" y="683929"/>
                  </a:cubicBezTo>
                  <a:cubicBezTo>
                    <a:pt x="-11013" y="726674"/>
                    <a:pt x="-5984" y="781992"/>
                    <a:pt x="31733" y="817194"/>
                  </a:cubicBezTo>
                  <a:lnTo>
                    <a:pt x="31733" y="817194"/>
                  </a:lnTo>
                  <a:close/>
                  <a:moveTo>
                    <a:pt x="924360" y="739246"/>
                  </a:moveTo>
                  <a:cubicBezTo>
                    <a:pt x="936932" y="714102"/>
                    <a:pt x="969620" y="701530"/>
                    <a:pt x="994764" y="714102"/>
                  </a:cubicBezTo>
                  <a:cubicBezTo>
                    <a:pt x="1019909" y="726674"/>
                    <a:pt x="1032481" y="759362"/>
                    <a:pt x="1019909" y="784506"/>
                  </a:cubicBezTo>
                  <a:cubicBezTo>
                    <a:pt x="1017394" y="789535"/>
                    <a:pt x="1012366" y="794564"/>
                    <a:pt x="1009851" y="799593"/>
                  </a:cubicBezTo>
                  <a:cubicBezTo>
                    <a:pt x="1004822" y="804622"/>
                    <a:pt x="997279" y="809651"/>
                    <a:pt x="989736" y="812165"/>
                  </a:cubicBezTo>
                  <a:cubicBezTo>
                    <a:pt x="1002308" y="837310"/>
                    <a:pt x="994764" y="869997"/>
                    <a:pt x="967106" y="882569"/>
                  </a:cubicBezTo>
                  <a:cubicBezTo>
                    <a:pt x="941961" y="895142"/>
                    <a:pt x="909273" y="887598"/>
                    <a:pt x="896701" y="859940"/>
                  </a:cubicBezTo>
                  <a:cubicBezTo>
                    <a:pt x="889158" y="847367"/>
                    <a:pt x="889158" y="829766"/>
                    <a:pt x="894187" y="814680"/>
                  </a:cubicBezTo>
                  <a:lnTo>
                    <a:pt x="705604" y="729188"/>
                  </a:lnTo>
                  <a:lnTo>
                    <a:pt x="705604" y="673871"/>
                  </a:lnTo>
                  <a:lnTo>
                    <a:pt x="710632" y="673871"/>
                  </a:lnTo>
                  <a:cubicBezTo>
                    <a:pt x="725719" y="673871"/>
                    <a:pt x="743320" y="668842"/>
                    <a:pt x="755892" y="658784"/>
                  </a:cubicBezTo>
                  <a:lnTo>
                    <a:pt x="924360" y="739246"/>
                  </a:lnTo>
                  <a:close/>
                  <a:moveTo>
                    <a:pt x="899216" y="432484"/>
                  </a:moveTo>
                  <a:cubicBezTo>
                    <a:pt x="896701" y="427455"/>
                    <a:pt x="896701" y="422426"/>
                    <a:pt x="896701" y="414883"/>
                  </a:cubicBezTo>
                  <a:cubicBezTo>
                    <a:pt x="896701" y="384710"/>
                    <a:pt x="919331" y="362080"/>
                    <a:pt x="949504" y="362080"/>
                  </a:cubicBezTo>
                  <a:cubicBezTo>
                    <a:pt x="977163" y="362080"/>
                    <a:pt x="1002308" y="387224"/>
                    <a:pt x="1002308" y="414883"/>
                  </a:cubicBezTo>
                  <a:lnTo>
                    <a:pt x="1002308" y="414883"/>
                  </a:lnTo>
                  <a:cubicBezTo>
                    <a:pt x="1002308" y="422426"/>
                    <a:pt x="999793" y="432484"/>
                    <a:pt x="997279" y="440027"/>
                  </a:cubicBezTo>
                  <a:cubicBezTo>
                    <a:pt x="1024938" y="447571"/>
                    <a:pt x="1042539" y="477744"/>
                    <a:pt x="1032481" y="505403"/>
                  </a:cubicBezTo>
                  <a:cubicBezTo>
                    <a:pt x="1024938" y="528033"/>
                    <a:pt x="1004822" y="543120"/>
                    <a:pt x="982192" y="543120"/>
                  </a:cubicBezTo>
                  <a:lnTo>
                    <a:pt x="982192" y="543120"/>
                  </a:lnTo>
                  <a:cubicBezTo>
                    <a:pt x="962077" y="543120"/>
                    <a:pt x="941961" y="530548"/>
                    <a:pt x="931903" y="510432"/>
                  </a:cubicBezTo>
                  <a:lnTo>
                    <a:pt x="788580" y="565750"/>
                  </a:lnTo>
                  <a:lnTo>
                    <a:pt x="788580" y="538091"/>
                  </a:lnTo>
                  <a:cubicBezTo>
                    <a:pt x="808696" y="512946"/>
                    <a:pt x="826297" y="485288"/>
                    <a:pt x="838869" y="455114"/>
                  </a:cubicBezTo>
                  <a:lnTo>
                    <a:pt x="899216" y="432484"/>
                  </a:lnTo>
                  <a:close/>
                  <a:moveTo>
                    <a:pt x="547194" y="45260"/>
                  </a:moveTo>
                  <a:cubicBezTo>
                    <a:pt x="693031" y="45260"/>
                    <a:pt x="811210" y="176011"/>
                    <a:pt x="811210" y="336935"/>
                  </a:cubicBezTo>
                  <a:cubicBezTo>
                    <a:pt x="811210" y="402311"/>
                    <a:pt x="788580" y="465172"/>
                    <a:pt x="743320" y="512946"/>
                  </a:cubicBezTo>
                  <a:cubicBezTo>
                    <a:pt x="738291" y="517975"/>
                    <a:pt x="735777" y="525519"/>
                    <a:pt x="735777" y="533062"/>
                  </a:cubicBezTo>
                  <a:lnTo>
                    <a:pt x="735777" y="595923"/>
                  </a:lnTo>
                  <a:cubicBezTo>
                    <a:pt x="735777" y="613524"/>
                    <a:pt x="723205" y="626096"/>
                    <a:pt x="705604" y="628611"/>
                  </a:cubicBezTo>
                  <a:cubicBezTo>
                    <a:pt x="705604" y="628611"/>
                    <a:pt x="705604" y="628611"/>
                    <a:pt x="705604" y="628611"/>
                  </a:cubicBezTo>
                  <a:lnTo>
                    <a:pt x="682974" y="628611"/>
                  </a:lnTo>
                  <a:cubicBezTo>
                    <a:pt x="665372" y="628611"/>
                    <a:pt x="652800" y="641183"/>
                    <a:pt x="650286" y="658784"/>
                  </a:cubicBezTo>
                  <a:lnTo>
                    <a:pt x="650286" y="744275"/>
                  </a:lnTo>
                  <a:lnTo>
                    <a:pt x="607540" y="744275"/>
                  </a:lnTo>
                  <a:lnTo>
                    <a:pt x="607540" y="681414"/>
                  </a:lnTo>
                  <a:lnTo>
                    <a:pt x="564795" y="681414"/>
                  </a:lnTo>
                  <a:lnTo>
                    <a:pt x="564795" y="744275"/>
                  </a:lnTo>
                  <a:lnTo>
                    <a:pt x="524564" y="744275"/>
                  </a:lnTo>
                  <a:lnTo>
                    <a:pt x="524564" y="681414"/>
                  </a:lnTo>
                  <a:lnTo>
                    <a:pt x="481818" y="681414"/>
                  </a:lnTo>
                  <a:lnTo>
                    <a:pt x="481818" y="744275"/>
                  </a:lnTo>
                  <a:lnTo>
                    <a:pt x="439073" y="744275"/>
                  </a:lnTo>
                  <a:lnTo>
                    <a:pt x="439073" y="658784"/>
                  </a:lnTo>
                  <a:cubicBezTo>
                    <a:pt x="439073" y="641183"/>
                    <a:pt x="423986" y="626096"/>
                    <a:pt x="406385" y="626096"/>
                  </a:cubicBezTo>
                  <a:lnTo>
                    <a:pt x="383755" y="626096"/>
                  </a:lnTo>
                  <a:cubicBezTo>
                    <a:pt x="366154" y="626096"/>
                    <a:pt x="353582" y="613524"/>
                    <a:pt x="353582" y="595923"/>
                  </a:cubicBezTo>
                  <a:lnTo>
                    <a:pt x="353582" y="530548"/>
                  </a:lnTo>
                  <a:cubicBezTo>
                    <a:pt x="353582" y="523004"/>
                    <a:pt x="351067" y="515461"/>
                    <a:pt x="346038" y="510432"/>
                  </a:cubicBezTo>
                  <a:cubicBezTo>
                    <a:pt x="303293" y="462658"/>
                    <a:pt x="278148" y="399796"/>
                    <a:pt x="278148" y="334421"/>
                  </a:cubicBezTo>
                  <a:cubicBezTo>
                    <a:pt x="283177" y="176011"/>
                    <a:pt x="401356" y="45260"/>
                    <a:pt x="547194" y="45260"/>
                  </a:cubicBezTo>
                  <a:lnTo>
                    <a:pt x="547194" y="45260"/>
                  </a:lnTo>
                  <a:close/>
                  <a:moveTo>
                    <a:pt x="159969" y="490316"/>
                  </a:moveTo>
                  <a:cubicBezTo>
                    <a:pt x="157455" y="495345"/>
                    <a:pt x="152426" y="502889"/>
                    <a:pt x="147397" y="507917"/>
                  </a:cubicBezTo>
                  <a:cubicBezTo>
                    <a:pt x="127282" y="528033"/>
                    <a:pt x="92079" y="528033"/>
                    <a:pt x="71964" y="507917"/>
                  </a:cubicBezTo>
                  <a:cubicBezTo>
                    <a:pt x="51848" y="487802"/>
                    <a:pt x="51848" y="452600"/>
                    <a:pt x="71964" y="432484"/>
                  </a:cubicBezTo>
                  <a:lnTo>
                    <a:pt x="71964" y="432484"/>
                  </a:lnTo>
                  <a:lnTo>
                    <a:pt x="71964" y="434999"/>
                  </a:lnTo>
                  <a:cubicBezTo>
                    <a:pt x="76993" y="429970"/>
                    <a:pt x="84536" y="424941"/>
                    <a:pt x="92079" y="422426"/>
                  </a:cubicBezTo>
                  <a:cubicBezTo>
                    <a:pt x="76993" y="397282"/>
                    <a:pt x="87051" y="364594"/>
                    <a:pt x="112195" y="352022"/>
                  </a:cubicBezTo>
                  <a:cubicBezTo>
                    <a:pt x="137339" y="336935"/>
                    <a:pt x="170027" y="346993"/>
                    <a:pt x="182599" y="372138"/>
                  </a:cubicBezTo>
                  <a:cubicBezTo>
                    <a:pt x="190143" y="384710"/>
                    <a:pt x="190143" y="399796"/>
                    <a:pt x="187628" y="414883"/>
                  </a:cubicBezTo>
                  <a:lnTo>
                    <a:pt x="245461" y="440027"/>
                  </a:lnTo>
                  <a:cubicBezTo>
                    <a:pt x="258033" y="477744"/>
                    <a:pt x="278148" y="510432"/>
                    <a:pt x="303293" y="540605"/>
                  </a:cubicBezTo>
                  <a:lnTo>
                    <a:pt x="303293" y="558206"/>
                  </a:lnTo>
                  <a:lnTo>
                    <a:pt x="159969" y="490316"/>
                  </a:lnTo>
                  <a:close/>
                  <a:moveTo>
                    <a:pt x="51848" y="729188"/>
                  </a:moveTo>
                  <a:cubicBezTo>
                    <a:pt x="59392" y="701530"/>
                    <a:pt x="89565" y="686443"/>
                    <a:pt x="117224" y="693986"/>
                  </a:cubicBezTo>
                  <a:cubicBezTo>
                    <a:pt x="129796" y="699015"/>
                    <a:pt x="142368" y="706558"/>
                    <a:pt x="147397" y="719131"/>
                  </a:cubicBezTo>
                  <a:lnTo>
                    <a:pt x="325923" y="651241"/>
                  </a:lnTo>
                  <a:cubicBezTo>
                    <a:pt x="341009" y="666327"/>
                    <a:pt x="363639" y="676385"/>
                    <a:pt x="386269" y="676385"/>
                  </a:cubicBezTo>
                  <a:lnTo>
                    <a:pt x="388784" y="676385"/>
                  </a:lnTo>
                  <a:lnTo>
                    <a:pt x="388784" y="719131"/>
                  </a:lnTo>
                  <a:lnTo>
                    <a:pt x="180085" y="799593"/>
                  </a:lnTo>
                  <a:cubicBezTo>
                    <a:pt x="182599" y="807136"/>
                    <a:pt x="185114" y="812165"/>
                    <a:pt x="185114" y="819708"/>
                  </a:cubicBezTo>
                  <a:cubicBezTo>
                    <a:pt x="185114" y="849882"/>
                    <a:pt x="162484" y="872512"/>
                    <a:pt x="132311" y="872512"/>
                  </a:cubicBezTo>
                  <a:cubicBezTo>
                    <a:pt x="102137" y="872512"/>
                    <a:pt x="79507" y="849882"/>
                    <a:pt x="79507" y="819708"/>
                  </a:cubicBezTo>
                  <a:cubicBezTo>
                    <a:pt x="79507" y="812165"/>
                    <a:pt x="82022" y="802107"/>
                    <a:pt x="84536" y="797078"/>
                  </a:cubicBezTo>
                  <a:cubicBezTo>
                    <a:pt x="59392" y="787021"/>
                    <a:pt x="44305" y="756847"/>
                    <a:pt x="51848" y="729188"/>
                  </a:cubicBezTo>
                  <a:cubicBezTo>
                    <a:pt x="51848" y="729188"/>
                    <a:pt x="51848" y="729188"/>
                    <a:pt x="51848" y="729188"/>
                  </a:cubicBezTo>
                  <a:close/>
                </a:path>
              </a:pathLst>
            </a:custGeom>
            <a:solidFill>
              <a:srgbClr val="FF0000"/>
            </a:solidFill>
            <a:ln w="25102" cap="flat">
              <a:noFill/>
              <a:prstDash val="solid"/>
              <a:miter/>
            </a:ln>
          </p:spPr>
          <p:txBody>
            <a:bodyPr rtlCol="0" anchor="ctr"/>
            <a:lstStyle/>
            <a:p>
              <a:endParaRPr lang="en-KE"/>
            </a:p>
          </p:txBody>
        </p:sp>
        <p:sp>
          <p:nvSpPr>
            <p:cNvPr id="22" name="Freeform: Shape 21">
              <a:extLst>
                <a:ext uri="{FF2B5EF4-FFF2-40B4-BE49-F238E27FC236}">
                  <a16:creationId xmlns:a16="http://schemas.microsoft.com/office/drawing/2014/main" id="{0BA22247-7DC8-4A03-B5B6-3814E805EE56}"/>
                </a:ext>
              </a:extLst>
            </p:cNvPr>
            <p:cNvSpPr/>
            <p:nvPr/>
          </p:nvSpPr>
          <p:spPr>
            <a:xfrm>
              <a:off x="1165684" y="3124495"/>
              <a:ext cx="2165507" cy="1911548"/>
            </a:xfrm>
            <a:custGeom>
              <a:avLst/>
              <a:gdLst>
                <a:gd name="connsiteX0" fmla="*/ 2064929 w 2165507"/>
                <a:gd name="connsiteY0" fmla="*/ 1911548 h 1911548"/>
                <a:gd name="connsiteX1" fmla="*/ 2165507 w 2165507"/>
                <a:gd name="connsiteY1" fmla="*/ 1810971 h 1911548"/>
                <a:gd name="connsiteX2" fmla="*/ 2152935 w 2165507"/>
                <a:gd name="connsiteY2" fmla="*/ 1760682 h 1911548"/>
                <a:gd name="connsiteX3" fmla="*/ 1169788 w 2165507"/>
                <a:gd name="connsiteY3" fmla="*/ 50861 h 1911548"/>
                <a:gd name="connsiteX4" fmla="*/ 1031493 w 2165507"/>
                <a:gd name="connsiteY4" fmla="*/ 13144 h 1911548"/>
                <a:gd name="connsiteX5" fmla="*/ 993777 w 2165507"/>
                <a:gd name="connsiteY5" fmla="*/ 50861 h 1911548"/>
                <a:gd name="connsiteX6" fmla="*/ 13144 w 2165507"/>
                <a:gd name="connsiteY6" fmla="*/ 1760682 h 1911548"/>
                <a:gd name="connsiteX7" fmla="*/ 50861 w 2165507"/>
                <a:gd name="connsiteY7" fmla="*/ 1898976 h 1911548"/>
                <a:gd name="connsiteX8" fmla="*/ 101150 w 2165507"/>
                <a:gd name="connsiteY8" fmla="*/ 1911548 h 1911548"/>
                <a:gd name="connsiteX9" fmla="*/ 2064929 w 2165507"/>
                <a:gd name="connsiteY9" fmla="*/ 1911548 h 1911548"/>
                <a:gd name="connsiteX10" fmla="*/ 1039037 w 2165507"/>
                <a:gd name="connsiteY10" fmla="*/ 76005 h 1911548"/>
                <a:gd name="connsiteX11" fmla="*/ 1056638 w 2165507"/>
                <a:gd name="connsiteY11" fmla="*/ 58404 h 1911548"/>
                <a:gd name="connsiteX12" fmla="*/ 1081782 w 2165507"/>
                <a:gd name="connsiteY12" fmla="*/ 50861 h 1911548"/>
                <a:gd name="connsiteX13" fmla="*/ 1124528 w 2165507"/>
                <a:gd name="connsiteY13" fmla="*/ 76005 h 1911548"/>
                <a:gd name="connsiteX14" fmla="*/ 2107675 w 2165507"/>
                <a:gd name="connsiteY14" fmla="*/ 1785826 h 1911548"/>
                <a:gd name="connsiteX15" fmla="*/ 2090074 w 2165507"/>
                <a:gd name="connsiteY15" fmla="*/ 1853716 h 1911548"/>
                <a:gd name="connsiteX16" fmla="*/ 2064929 w 2165507"/>
                <a:gd name="connsiteY16" fmla="*/ 1861260 h 1911548"/>
                <a:gd name="connsiteX17" fmla="*/ 101150 w 2165507"/>
                <a:gd name="connsiteY17" fmla="*/ 1861260 h 1911548"/>
                <a:gd name="connsiteX18" fmla="*/ 50861 w 2165507"/>
                <a:gd name="connsiteY18" fmla="*/ 1810971 h 1911548"/>
                <a:gd name="connsiteX19" fmla="*/ 58404 w 2165507"/>
                <a:gd name="connsiteY19" fmla="*/ 1785826 h 1911548"/>
                <a:gd name="connsiteX20" fmla="*/ 1039037 w 2165507"/>
                <a:gd name="connsiteY20" fmla="*/ 76005 h 191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65507" h="1911548">
                  <a:moveTo>
                    <a:pt x="2064929" y="1911548"/>
                  </a:moveTo>
                  <a:cubicBezTo>
                    <a:pt x="2120247" y="1911548"/>
                    <a:pt x="2165507" y="1866288"/>
                    <a:pt x="2165507" y="1810971"/>
                  </a:cubicBezTo>
                  <a:cubicBezTo>
                    <a:pt x="2165507" y="1793370"/>
                    <a:pt x="2160478" y="1775768"/>
                    <a:pt x="2152935" y="1760682"/>
                  </a:cubicBezTo>
                  <a:lnTo>
                    <a:pt x="1169788" y="50861"/>
                  </a:lnTo>
                  <a:cubicBezTo>
                    <a:pt x="1142129" y="3086"/>
                    <a:pt x="1081782" y="-14515"/>
                    <a:pt x="1031493" y="13144"/>
                  </a:cubicBezTo>
                  <a:cubicBezTo>
                    <a:pt x="1016407" y="23202"/>
                    <a:pt x="1003834" y="35774"/>
                    <a:pt x="993777" y="50861"/>
                  </a:cubicBezTo>
                  <a:lnTo>
                    <a:pt x="13144" y="1760682"/>
                  </a:lnTo>
                  <a:cubicBezTo>
                    <a:pt x="-14515" y="1808456"/>
                    <a:pt x="3086" y="1871317"/>
                    <a:pt x="50861" y="1898976"/>
                  </a:cubicBezTo>
                  <a:cubicBezTo>
                    <a:pt x="65947" y="1909034"/>
                    <a:pt x="83548" y="1911548"/>
                    <a:pt x="101150" y="1911548"/>
                  </a:cubicBezTo>
                  <a:lnTo>
                    <a:pt x="2064929" y="1911548"/>
                  </a:lnTo>
                  <a:close/>
                  <a:moveTo>
                    <a:pt x="1039037" y="76005"/>
                  </a:moveTo>
                  <a:cubicBezTo>
                    <a:pt x="1044066" y="68462"/>
                    <a:pt x="1049094" y="60918"/>
                    <a:pt x="1056638" y="58404"/>
                  </a:cubicBezTo>
                  <a:cubicBezTo>
                    <a:pt x="1064181" y="53375"/>
                    <a:pt x="1071724" y="50861"/>
                    <a:pt x="1081782" y="50861"/>
                  </a:cubicBezTo>
                  <a:cubicBezTo>
                    <a:pt x="1099383" y="50861"/>
                    <a:pt x="1116984" y="60918"/>
                    <a:pt x="1124528" y="76005"/>
                  </a:cubicBezTo>
                  <a:lnTo>
                    <a:pt x="2107675" y="1785826"/>
                  </a:lnTo>
                  <a:cubicBezTo>
                    <a:pt x="2122762" y="1810971"/>
                    <a:pt x="2112704" y="1841144"/>
                    <a:pt x="2090074" y="1853716"/>
                  </a:cubicBezTo>
                  <a:cubicBezTo>
                    <a:pt x="2082530" y="1858745"/>
                    <a:pt x="2074987" y="1861260"/>
                    <a:pt x="2064929" y="1861260"/>
                  </a:cubicBezTo>
                  <a:lnTo>
                    <a:pt x="101150" y="1861260"/>
                  </a:lnTo>
                  <a:cubicBezTo>
                    <a:pt x="73491" y="1861260"/>
                    <a:pt x="50861" y="1838629"/>
                    <a:pt x="50861" y="1810971"/>
                  </a:cubicBezTo>
                  <a:cubicBezTo>
                    <a:pt x="50861" y="1803427"/>
                    <a:pt x="53375" y="1793370"/>
                    <a:pt x="58404" y="1785826"/>
                  </a:cubicBezTo>
                  <a:lnTo>
                    <a:pt x="1039037" y="76005"/>
                  </a:lnTo>
                  <a:close/>
                </a:path>
              </a:pathLst>
            </a:custGeom>
            <a:solidFill>
              <a:srgbClr val="FF0000"/>
            </a:solidFill>
            <a:ln w="25102" cap="flat">
              <a:noFill/>
              <a:prstDash val="solid"/>
              <a:miter/>
            </a:ln>
          </p:spPr>
          <p:txBody>
            <a:bodyPr rtlCol="0" anchor="ctr"/>
            <a:lstStyle/>
            <a:p>
              <a:endParaRPr lang="en-KE"/>
            </a:p>
          </p:txBody>
        </p:sp>
        <p:sp>
          <p:nvSpPr>
            <p:cNvPr id="23" name="Freeform: Shape 22">
              <a:extLst>
                <a:ext uri="{FF2B5EF4-FFF2-40B4-BE49-F238E27FC236}">
                  <a16:creationId xmlns:a16="http://schemas.microsoft.com/office/drawing/2014/main" id="{7CD59307-D889-9CA2-67B7-C928EA7B15A4}"/>
                </a:ext>
              </a:extLst>
            </p:cNvPr>
            <p:cNvSpPr/>
            <p:nvPr/>
          </p:nvSpPr>
          <p:spPr>
            <a:xfrm>
              <a:off x="2043797" y="4173589"/>
              <a:ext cx="170982" cy="170982"/>
            </a:xfrm>
            <a:custGeom>
              <a:avLst/>
              <a:gdLst>
                <a:gd name="connsiteX0" fmla="*/ 85491 w 170982"/>
                <a:gd name="connsiteY0" fmla="*/ 170982 h 170982"/>
                <a:gd name="connsiteX1" fmla="*/ 170982 w 170982"/>
                <a:gd name="connsiteY1" fmla="*/ 85491 h 170982"/>
                <a:gd name="connsiteX2" fmla="*/ 85491 w 170982"/>
                <a:gd name="connsiteY2" fmla="*/ 0 h 170982"/>
                <a:gd name="connsiteX3" fmla="*/ 0 w 170982"/>
                <a:gd name="connsiteY3" fmla="*/ 85491 h 170982"/>
                <a:gd name="connsiteX4" fmla="*/ 0 w 170982"/>
                <a:gd name="connsiteY4" fmla="*/ 85491 h 170982"/>
                <a:gd name="connsiteX5" fmla="*/ 85491 w 170982"/>
                <a:gd name="connsiteY5" fmla="*/ 170982 h 170982"/>
                <a:gd name="connsiteX6" fmla="*/ 85491 w 170982"/>
                <a:gd name="connsiteY6" fmla="*/ 170982 h 170982"/>
                <a:gd name="connsiteX7" fmla="*/ 85491 w 170982"/>
                <a:gd name="connsiteY7" fmla="*/ 52803 h 170982"/>
                <a:gd name="connsiteX8" fmla="*/ 120693 w 170982"/>
                <a:gd name="connsiteY8" fmla="*/ 88005 h 170982"/>
                <a:gd name="connsiteX9" fmla="*/ 85491 w 170982"/>
                <a:gd name="connsiteY9" fmla="*/ 123208 h 170982"/>
                <a:gd name="connsiteX10" fmla="*/ 50289 w 170982"/>
                <a:gd name="connsiteY10" fmla="*/ 88005 h 170982"/>
                <a:gd name="connsiteX11" fmla="*/ 50289 w 170982"/>
                <a:gd name="connsiteY11" fmla="*/ 88005 h 170982"/>
                <a:gd name="connsiteX12" fmla="*/ 85491 w 170982"/>
                <a:gd name="connsiteY12" fmla="*/ 52803 h 17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982" h="170982">
                  <a:moveTo>
                    <a:pt x="85491" y="170982"/>
                  </a:moveTo>
                  <a:cubicBezTo>
                    <a:pt x="133265" y="170982"/>
                    <a:pt x="170982" y="133265"/>
                    <a:pt x="170982" y="85491"/>
                  </a:cubicBezTo>
                  <a:cubicBezTo>
                    <a:pt x="170982" y="37717"/>
                    <a:pt x="133265" y="0"/>
                    <a:pt x="85491" y="0"/>
                  </a:cubicBezTo>
                  <a:cubicBezTo>
                    <a:pt x="37717" y="0"/>
                    <a:pt x="0" y="37717"/>
                    <a:pt x="0" y="85491"/>
                  </a:cubicBezTo>
                  <a:cubicBezTo>
                    <a:pt x="0" y="85491"/>
                    <a:pt x="0" y="85491"/>
                    <a:pt x="0" y="85491"/>
                  </a:cubicBezTo>
                  <a:cubicBezTo>
                    <a:pt x="2515" y="133265"/>
                    <a:pt x="40231" y="170982"/>
                    <a:pt x="85491" y="170982"/>
                  </a:cubicBezTo>
                  <a:cubicBezTo>
                    <a:pt x="85491" y="170982"/>
                    <a:pt x="85491" y="170982"/>
                    <a:pt x="85491" y="170982"/>
                  </a:cubicBezTo>
                  <a:close/>
                  <a:moveTo>
                    <a:pt x="85491" y="52803"/>
                  </a:moveTo>
                  <a:cubicBezTo>
                    <a:pt x="105607" y="52803"/>
                    <a:pt x="120693" y="67890"/>
                    <a:pt x="120693" y="88005"/>
                  </a:cubicBezTo>
                  <a:cubicBezTo>
                    <a:pt x="120693" y="108121"/>
                    <a:pt x="105607" y="123208"/>
                    <a:pt x="85491" y="123208"/>
                  </a:cubicBezTo>
                  <a:cubicBezTo>
                    <a:pt x="65376" y="123208"/>
                    <a:pt x="50289" y="108121"/>
                    <a:pt x="50289" y="88005"/>
                  </a:cubicBezTo>
                  <a:cubicBezTo>
                    <a:pt x="50289" y="88005"/>
                    <a:pt x="50289" y="88005"/>
                    <a:pt x="50289" y="88005"/>
                  </a:cubicBezTo>
                  <a:cubicBezTo>
                    <a:pt x="52803" y="67890"/>
                    <a:pt x="67890" y="52803"/>
                    <a:pt x="85491" y="52803"/>
                  </a:cubicBezTo>
                  <a:close/>
                </a:path>
              </a:pathLst>
            </a:custGeom>
            <a:solidFill>
              <a:srgbClr val="FF0000"/>
            </a:solidFill>
            <a:ln w="25102" cap="flat">
              <a:noFill/>
              <a:prstDash val="solid"/>
              <a:miter/>
            </a:ln>
          </p:spPr>
          <p:txBody>
            <a:bodyPr rtlCol="0" anchor="ctr"/>
            <a:lstStyle/>
            <a:p>
              <a:endParaRPr lang="en-KE"/>
            </a:p>
          </p:txBody>
        </p:sp>
      </p:grpSp>
      <p:grpSp>
        <p:nvGrpSpPr>
          <p:cNvPr id="17" name="Group 16">
            <a:extLst>
              <a:ext uri="{FF2B5EF4-FFF2-40B4-BE49-F238E27FC236}">
                <a16:creationId xmlns:a16="http://schemas.microsoft.com/office/drawing/2014/main" id="{487A8AFE-706E-3E8D-B134-3287882C218D}"/>
              </a:ext>
            </a:extLst>
          </p:cNvPr>
          <p:cNvGrpSpPr/>
          <p:nvPr/>
        </p:nvGrpSpPr>
        <p:grpSpPr>
          <a:xfrm>
            <a:off x="9371075" y="1847522"/>
            <a:ext cx="2951720" cy="3374865"/>
            <a:chOff x="8023009" y="1808141"/>
            <a:chExt cx="3519814" cy="4167053"/>
          </a:xfrm>
        </p:grpSpPr>
        <p:pic>
          <p:nvPicPr>
            <p:cNvPr id="12" name="Picture 11" descr="A screenshot of a social media post&#10;&#10;Description automatically generated">
              <a:extLst>
                <a:ext uri="{FF2B5EF4-FFF2-40B4-BE49-F238E27FC236}">
                  <a16:creationId xmlns:a16="http://schemas.microsoft.com/office/drawing/2014/main" id="{A3726184-88F7-4A1D-E1A8-6DAF376E4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7074" y="1808141"/>
              <a:ext cx="3136726" cy="4167053"/>
            </a:xfrm>
            <a:prstGeom prst="rect">
              <a:avLst/>
            </a:prstGeom>
          </p:spPr>
        </p:pic>
        <p:pic>
          <p:nvPicPr>
            <p:cNvPr id="16" name="Graphic 15" descr="No sign outline">
              <a:extLst>
                <a:ext uri="{FF2B5EF4-FFF2-40B4-BE49-F238E27FC236}">
                  <a16:creationId xmlns:a16="http://schemas.microsoft.com/office/drawing/2014/main" id="{8BA62D57-9E60-2DF5-9F35-D971F7F2A0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23009" y="2004164"/>
              <a:ext cx="3519814" cy="3519814"/>
            </a:xfrm>
            <a:prstGeom prst="rect">
              <a:avLst/>
            </a:prstGeom>
          </p:spPr>
        </p:pic>
      </p:grpSp>
      <p:sp>
        <p:nvSpPr>
          <p:cNvPr id="24" name="TextBox 23">
            <a:extLst>
              <a:ext uri="{FF2B5EF4-FFF2-40B4-BE49-F238E27FC236}">
                <a16:creationId xmlns:a16="http://schemas.microsoft.com/office/drawing/2014/main" id="{F9364CCD-EA6B-EFBC-1067-3A787DDB40EB}"/>
              </a:ext>
            </a:extLst>
          </p:cNvPr>
          <p:cNvSpPr txBox="1"/>
          <p:nvPr/>
        </p:nvSpPr>
        <p:spPr>
          <a:xfrm>
            <a:off x="613015" y="206950"/>
            <a:ext cx="6808406" cy="769441"/>
          </a:xfrm>
          <a:prstGeom prst="rect">
            <a:avLst/>
          </a:prstGeom>
          <a:noFill/>
        </p:spPr>
        <p:txBody>
          <a:bodyPr wrap="square" rtlCol="0">
            <a:spAutoFit/>
          </a:bodyPr>
          <a:lstStyle/>
          <a:p>
            <a:r>
              <a:rPr lang="en-US" sz="4400" dirty="0">
                <a:solidFill>
                  <a:schemeClr val="bg1"/>
                </a:solidFill>
              </a:rPr>
              <a:t>Responsible </a:t>
            </a:r>
            <a:r>
              <a:rPr lang="en-US" sz="4400" dirty="0" err="1">
                <a:solidFill>
                  <a:schemeClr val="bg1"/>
                </a:solidFill>
              </a:rPr>
              <a:t>Recyclying</a:t>
            </a:r>
            <a:endParaRPr lang="en-KE" sz="4400" dirty="0">
              <a:solidFill>
                <a:schemeClr val="bg1"/>
              </a:solidFill>
            </a:endParaRPr>
          </a:p>
        </p:txBody>
      </p:sp>
      <p:sp>
        <p:nvSpPr>
          <p:cNvPr id="26" name="TextBox 25">
            <a:extLst>
              <a:ext uri="{FF2B5EF4-FFF2-40B4-BE49-F238E27FC236}">
                <a16:creationId xmlns:a16="http://schemas.microsoft.com/office/drawing/2014/main" id="{2C5E8F90-B4E9-8BE8-3EB6-9E65047A7352}"/>
              </a:ext>
            </a:extLst>
          </p:cNvPr>
          <p:cNvSpPr txBox="1"/>
          <p:nvPr/>
        </p:nvSpPr>
        <p:spPr>
          <a:xfrm>
            <a:off x="9697964" y="5173566"/>
            <a:ext cx="2178775" cy="261610"/>
          </a:xfrm>
          <a:prstGeom prst="rect">
            <a:avLst/>
          </a:prstGeom>
          <a:noFill/>
        </p:spPr>
        <p:txBody>
          <a:bodyPr wrap="square" rtlCol="0">
            <a:spAutoFit/>
          </a:bodyPr>
          <a:lstStyle/>
          <a:p>
            <a:r>
              <a:rPr lang="en-US" sz="1100" dirty="0">
                <a:solidFill>
                  <a:schemeClr val="bg1"/>
                </a:solidFill>
              </a:rPr>
              <a:t>Nation newspaper February 2024</a:t>
            </a:r>
            <a:endParaRPr lang="en-KE" sz="1100" dirty="0">
              <a:solidFill>
                <a:schemeClr val="bg1"/>
              </a:solidFill>
            </a:endParaRPr>
          </a:p>
        </p:txBody>
      </p:sp>
    </p:spTree>
    <p:extLst>
      <p:ext uri="{BB962C8B-B14F-4D97-AF65-F5344CB8AC3E}">
        <p14:creationId xmlns:p14="http://schemas.microsoft.com/office/powerpoint/2010/main" val="3610595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31512D-0DB3-FF37-2E82-198780E79DCE}"/>
              </a:ext>
            </a:extLst>
          </p:cNvPr>
          <p:cNvSpPr>
            <a:spLocks noGrp="1"/>
          </p:cNvSpPr>
          <p:nvPr>
            <p:ph type="title"/>
          </p:nvPr>
        </p:nvSpPr>
        <p:spPr>
          <a:xfrm>
            <a:off x="134590" y="246131"/>
            <a:ext cx="4979670" cy="1938076"/>
          </a:xfrm>
        </p:spPr>
        <p:txBody>
          <a:bodyPr anchor="t">
            <a:normAutofit/>
          </a:bodyPr>
          <a:lstStyle/>
          <a:p>
            <a:r>
              <a:rPr lang="en-US" sz="3600" dirty="0"/>
              <a:t>Solving Industry problems </a:t>
            </a:r>
            <a:endParaRPr lang="en-KE" sz="3600" dirty="0"/>
          </a:p>
        </p:txBody>
      </p:sp>
      <p:sp>
        <p:nvSpPr>
          <p:cNvPr id="3" name="Content Placeholder 2">
            <a:extLst>
              <a:ext uri="{FF2B5EF4-FFF2-40B4-BE49-F238E27FC236}">
                <a16:creationId xmlns:a16="http://schemas.microsoft.com/office/drawing/2014/main" id="{4C332895-2E29-C239-A47C-6A7F2411AB55}"/>
              </a:ext>
            </a:extLst>
          </p:cNvPr>
          <p:cNvSpPr>
            <a:spLocks noGrp="1"/>
          </p:cNvSpPr>
          <p:nvPr>
            <p:ph idx="1"/>
          </p:nvPr>
        </p:nvSpPr>
        <p:spPr>
          <a:xfrm>
            <a:off x="233916" y="1318437"/>
            <a:ext cx="4880344" cy="4806275"/>
          </a:xfrm>
        </p:spPr>
        <p:txBody>
          <a:bodyPr>
            <a:normAutofit/>
          </a:bodyPr>
          <a:lstStyle/>
          <a:p>
            <a:r>
              <a:rPr lang="en-GB" sz="1800" kern="100" dirty="0">
                <a:effectLst/>
                <a:ea typeface="Aptos" panose="020B0004020202020204" pitchFamily="34" charset="0"/>
                <a:cs typeface="Times New Roman" panose="02020603050405020304" pitchFamily="18" charset="0"/>
              </a:rPr>
              <a:t>ES collects all range of electronic waste and typically processes it in country  providing easily separated fractions like metals and certain plastics to other Kenyan recyclers that specialise on these.</a:t>
            </a:r>
          </a:p>
          <a:p>
            <a:r>
              <a:rPr lang="en-GB" sz="1800" kern="100" dirty="0">
                <a:effectLst/>
                <a:ea typeface="Aptos" panose="020B0004020202020204" pitchFamily="34" charset="0"/>
                <a:cs typeface="Times New Roman" panose="02020603050405020304" pitchFamily="18" charset="0"/>
              </a:rPr>
              <a:t>As mentioned, for items requiring safe landfill, ES sends these to ES International in Dubai that provide this service in a certified manner. </a:t>
            </a:r>
            <a:endParaRPr lang="en-KE" sz="1800" kern="100" dirty="0">
              <a:effectLst/>
              <a:ea typeface="Aptos" panose="020B0004020202020204" pitchFamily="34" charset="0"/>
              <a:cs typeface="Times New Roman" panose="02020603050405020304" pitchFamily="18" charset="0"/>
            </a:endParaRPr>
          </a:p>
          <a:p>
            <a:r>
              <a:rPr lang="en-US" sz="1800" dirty="0"/>
              <a:t>Some of the challenges facing the industry in Kenya at the moment, which ES seeks to address with innovative solutions are;</a:t>
            </a:r>
          </a:p>
          <a:p>
            <a:pPr lvl="1"/>
            <a:r>
              <a:rPr lang="en-US" sz="1800" dirty="0"/>
              <a:t>End of Life Lithium-Ion Battery management solutions </a:t>
            </a:r>
          </a:p>
          <a:p>
            <a:pPr lvl="1"/>
            <a:r>
              <a:rPr lang="en-US" sz="1800" dirty="0"/>
              <a:t>Recycling of Solar panels</a:t>
            </a:r>
          </a:p>
        </p:txBody>
      </p:sp>
      <p:pic>
        <p:nvPicPr>
          <p:cNvPr id="10" name="Picture 9" descr="A group of men working in a warehouse&#10;&#10;Description automatically generated">
            <a:extLst>
              <a:ext uri="{FF2B5EF4-FFF2-40B4-BE49-F238E27FC236}">
                <a16:creationId xmlns:a16="http://schemas.microsoft.com/office/drawing/2014/main" id="{FCBCEDAE-4497-8685-52BC-585D70CF5DA1}"/>
              </a:ext>
            </a:extLst>
          </p:cNvPr>
          <p:cNvPicPr>
            <a:picLocks noChangeAspect="1"/>
          </p:cNvPicPr>
          <p:nvPr/>
        </p:nvPicPr>
        <p:blipFill rotWithShape="1">
          <a:blip r:embed="rId2">
            <a:extLst>
              <a:ext uri="{28A0092B-C50C-407E-A947-70E740481C1C}">
                <a14:useLocalDpi xmlns:a14="http://schemas.microsoft.com/office/drawing/2010/main" val="0"/>
              </a:ext>
            </a:extLst>
          </a:blip>
          <a:srcRect t="37558" r="1" b="33928"/>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8" name="Picture 7" descr="A person sitting at a desk in a room with a computer&#10;&#10;Description automatically generated">
            <a:extLst>
              <a:ext uri="{FF2B5EF4-FFF2-40B4-BE49-F238E27FC236}">
                <a16:creationId xmlns:a16="http://schemas.microsoft.com/office/drawing/2014/main" id="{7BCDFC3E-FD0E-AE4B-47BD-346886B82D80}"/>
              </a:ext>
            </a:extLst>
          </p:cNvPr>
          <p:cNvPicPr>
            <a:picLocks noChangeAspect="1"/>
          </p:cNvPicPr>
          <p:nvPr/>
        </p:nvPicPr>
        <p:blipFill rotWithShape="1">
          <a:blip r:embed="rId3">
            <a:extLst>
              <a:ext uri="{28A0092B-C50C-407E-A947-70E740481C1C}">
                <a14:useLocalDpi xmlns:a14="http://schemas.microsoft.com/office/drawing/2010/main" val="0"/>
              </a:ext>
            </a:extLst>
          </a:blip>
          <a:srcRect t="22744" b="22744"/>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pic>
        <p:nvPicPr>
          <p:cNvPr id="4" name="Picture 3">
            <a:extLst>
              <a:ext uri="{FF2B5EF4-FFF2-40B4-BE49-F238E27FC236}">
                <a16:creationId xmlns:a16="http://schemas.microsoft.com/office/drawing/2014/main" id="{4581C906-16FD-FF0C-3A96-23FED4546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3856" y="5943881"/>
            <a:ext cx="4517040" cy="778800"/>
          </a:xfrm>
          <a:prstGeom prst="rect">
            <a:avLst/>
          </a:prstGeom>
        </p:spPr>
      </p:pic>
    </p:spTree>
    <p:extLst>
      <p:ext uri="{BB962C8B-B14F-4D97-AF65-F5344CB8AC3E}">
        <p14:creationId xmlns:p14="http://schemas.microsoft.com/office/powerpoint/2010/main" val="3982157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27151-601E-0560-9A75-847B88EEEC55}"/>
              </a:ext>
            </a:extLst>
          </p:cNvPr>
          <p:cNvSpPr>
            <a:spLocks noGrp="1"/>
          </p:cNvSpPr>
          <p:nvPr>
            <p:ph type="title"/>
          </p:nvPr>
        </p:nvSpPr>
        <p:spPr/>
        <p:txBody>
          <a:bodyPr/>
          <a:lstStyle/>
          <a:p>
            <a:r>
              <a:rPr lang="en-US" dirty="0"/>
              <a:t>E-Waste Management Collaboration: Key Areas between govt and private sector</a:t>
            </a:r>
            <a:endParaRPr lang="en-KE" dirty="0"/>
          </a:p>
        </p:txBody>
      </p:sp>
      <p:sp>
        <p:nvSpPr>
          <p:cNvPr id="3" name="Content Placeholder 2">
            <a:extLst>
              <a:ext uri="{FF2B5EF4-FFF2-40B4-BE49-F238E27FC236}">
                <a16:creationId xmlns:a16="http://schemas.microsoft.com/office/drawing/2014/main" id="{E6973FC8-6C53-03A8-2B8F-AA68366864FC}"/>
              </a:ext>
            </a:extLst>
          </p:cNvPr>
          <p:cNvSpPr>
            <a:spLocks noGrp="1"/>
          </p:cNvSpPr>
          <p:nvPr>
            <p:ph sz="half" idx="1"/>
          </p:nvPr>
        </p:nvSpPr>
        <p:spPr>
          <a:xfrm>
            <a:off x="838200" y="1825625"/>
            <a:ext cx="9758082" cy="4351338"/>
          </a:xfrm>
        </p:spPr>
        <p:txBody>
          <a:bodyPr/>
          <a:lstStyle/>
          <a:p>
            <a:r>
              <a:rPr lang="en-US" dirty="0"/>
              <a:t>1. Policy &amp; Regulatory Framework</a:t>
            </a:r>
          </a:p>
          <a:p>
            <a:pPr lvl="1"/>
            <a:r>
              <a:rPr lang="en-US" dirty="0"/>
              <a:t>EPR, Other regulations, enforcement</a:t>
            </a:r>
          </a:p>
          <a:p>
            <a:r>
              <a:rPr lang="en-US" dirty="0"/>
              <a:t>2. Public-Private Partnerships (PPPs)</a:t>
            </a:r>
          </a:p>
          <a:p>
            <a:pPr lvl="1"/>
            <a:r>
              <a:rPr lang="en-US" dirty="0"/>
              <a:t>Joint investment in facilities including disposal facilities</a:t>
            </a:r>
          </a:p>
          <a:p>
            <a:r>
              <a:rPr lang="en-US" dirty="0"/>
              <a:t>3. Innovation &amp; Technology</a:t>
            </a:r>
          </a:p>
          <a:p>
            <a:pPr lvl="1"/>
            <a:r>
              <a:rPr lang="en-US" dirty="0"/>
              <a:t>R&amp;D partnerships</a:t>
            </a:r>
          </a:p>
          <a:p>
            <a:r>
              <a:rPr lang="en-US" dirty="0"/>
              <a:t>4. Community Engagement &amp; Capacity Building</a:t>
            </a:r>
          </a:p>
          <a:p>
            <a:pPr lvl="1"/>
            <a:r>
              <a:rPr lang="en-US" dirty="0"/>
              <a:t>Further engagement with informal sector, awareness initiatives</a:t>
            </a:r>
          </a:p>
          <a:p>
            <a:endParaRPr lang="en-KE" dirty="0"/>
          </a:p>
        </p:txBody>
      </p:sp>
      <p:pic>
        <p:nvPicPr>
          <p:cNvPr id="5" name="Picture 4">
            <a:extLst>
              <a:ext uri="{FF2B5EF4-FFF2-40B4-BE49-F238E27FC236}">
                <a16:creationId xmlns:a16="http://schemas.microsoft.com/office/drawing/2014/main" id="{BA21EE36-6810-D237-9779-31B405CF8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3856" y="5943881"/>
            <a:ext cx="4517040" cy="778800"/>
          </a:xfrm>
          <a:prstGeom prst="rect">
            <a:avLst/>
          </a:prstGeom>
        </p:spPr>
      </p:pic>
    </p:spTree>
    <p:extLst>
      <p:ext uri="{BB962C8B-B14F-4D97-AF65-F5344CB8AC3E}">
        <p14:creationId xmlns:p14="http://schemas.microsoft.com/office/powerpoint/2010/main" val="3517296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23347</TotalTime>
  <Words>410</Words>
  <Application>Microsoft Office PowerPoint</Application>
  <PresentationFormat>Widescreen</PresentationFormat>
  <Paragraphs>29</Paragraphs>
  <Slides>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Aptos</vt:lpstr>
      <vt:lpstr>Arial</vt:lpstr>
      <vt:lpstr>Calibri</vt:lpstr>
      <vt:lpstr>Calibri Light</vt:lpstr>
      <vt:lpstr>Office Theme</vt:lpstr>
      <vt:lpstr>1_Office Theme</vt:lpstr>
      <vt:lpstr>Enviroserve Kenya Ltd</vt:lpstr>
      <vt:lpstr>Introduction</vt:lpstr>
      <vt:lpstr>PowerPoint Presentation</vt:lpstr>
      <vt:lpstr>Enviroserve Impact  -   Hazardous materials are sent to Enviroserve Dubai for further processing or responsible landfill to avoid hazardous elements such as lead, cadmium, berilyium etc  being dumped in open landfill. Over 150,000 kgs of potentially toxic materials have been sent by ES to Dubai as there are no certified safe landfill sites operational in Kenya </vt:lpstr>
      <vt:lpstr>Solving Industry problems </vt:lpstr>
      <vt:lpstr>E-Waste Management Collaboration: Key Areas between govt and private sector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green with Recycled Li-Ion batteries</dc:title>
  <dc:creator>Justin Larby</dc:creator>
  <cp:lastModifiedBy>Justin Larby</cp:lastModifiedBy>
  <cp:revision>8</cp:revision>
  <dcterms:created xsi:type="dcterms:W3CDTF">2024-01-22T08:05:38Z</dcterms:created>
  <dcterms:modified xsi:type="dcterms:W3CDTF">2025-03-24T12:37:48Z</dcterms:modified>
</cp:coreProperties>
</file>