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8" r:id="rId2"/>
    <p:sldId id="407" r:id="rId3"/>
    <p:sldId id="408" r:id="rId4"/>
    <p:sldId id="396" r:id="rId5"/>
    <p:sldId id="398" r:id="rId6"/>
    <p:sldId id="399" r:id="rId7"/>
    <p:sldId id="402" r:id="rId8"/>
    <p:sldId id="404" r:id="rId9"/>
    <p:sldId id="406" r:id="rId10"/>
  </p:sldIdLst>
  <p:sldSz cx="18288000" cy="10287000"/>
  <p:notesSz cx="6858000" cy="9144000"/>
  <p:embeddedFontLst>
    <p:embeddedFont>
      <p:font typeface="Aptos Black" panose="020B0004020202020204" pitchFamily="34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4B870B-49C8-2207-6677-FD24652610A9}" name="Rebecca Mukite" initials="RM" userId="S::rmukite@ucc.co.ug::e38a3260-eea4-42bc-a844-88139e8b77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2BE"/>
    <a:srgbClr val="6297D8"/>
    <a:srgbClr val="6EB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22" autoAdjust="0"/>
  </p:normalViewPr>
  <p:slideViewPr>
    <p:cSldViewPr>
      <p:cViewPr>
        <p:scale>
          <a:sx n="38" d="100"/>
          <a:sy n="38" d="100"/>
        </p:scale>
        <p:origin x="10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Nakiguli" userId="dba06ca8-b7f3-4954-97df-bdaa2001f0bb" providerId="ADAL" clId="{E458A516-4393-4CDC-B33B-9D01D1D27C1E}"/>
    <pc:docChg chg="undo custSel addSld delSld modSld sldOrd">
      <pc:chgData name="Helen Nakiguli" userId="dba06ca8-b7f3-4954-97df-bdaa2001f0bb" providerId="ADAL" clId="{E458A516-4393-4CDC-B33B-9D01D1D27C1E}" dt="2026-03-15T09:06:48.949" v="3612" actId="20577"/>
      <pc:docMkLst>
        <pc:docMk/>
      </pc:docMkLst>
      <pc:sldChg chg="del">
        <pc:chgData name="Helen Nakiguli" userId="dba06ca8-b7f3-4954-97df-bdaa2001f0bb" providerId="ADAL" clId="{E458A516-4393-4CDC-B33B-9D01D1D27C1E}" dt="2026-03-15T08:16:25.268" v="2682" actId="2696"/>
        <pc:sldMkLst>
          <pc:docMk/>
          <pc:sldMk cId="976166087" sldId="259"/>
        </pc:sldMkLst>
      </pc:sldChg>
      <pc:sldChg chg="addSp delSp modSp add mod">
        <pc:chgData name="Helen Nakiguli" userId="dba06ca8-b7f3-4954-97df-bdaa2001f0bb" providerId="ADAL" clId="{E458A516-4393-4CDC-B33B-9D01D1D27C1E}" dt="2026-03-15T08:46:47.918" v="3216" actId="14100"/>
        <pc:sldMkLst>
          <pc:docMk/>
          <pc:sldMk cId="2524908046" sldId="268"/>
        </pc:sldMkLst>
        <pc:spChg chg="del">
          <ac:chgData name="Helen Nakiguli" userId="dba06ca8-b7f3-4954-97df-bdaa2001f0bb" providerId="ADAL" clId="{E458A516-4393-4CDC-B33B-9D01D1D27C1E}" dt="2026-03-15T08:21:16.722" v="2779" actId="478"/>
          <ac:spMkLst>
            <pc:docMk/>
            <pc:sldMk cId="2524908046" sldId="268"/>
            <ac:spMk id="2" creationId="{00000000-0000-0000-0000-000000000000}"/>
          </ac:spMkLst>
        </pc:spChg>
        <pc:spChg chg="add mod">
          <ac:chgData name="Helen Nakiguli" userId="dba06ca8-b7f3-4954-97df-bdaa2001f0bb" providerId="ADAL" clId="{E458A516-4393-4CDC-B33B-9D01D1D27C1E}" dt="2026-03-15T08:46:39.922" v="3215" actId="255"/>
          <ac:spMkLst>
            <pc:docMk/>
            <pc:sldMk cId="2524908046" sldId="268"/>
            <ac:spMk id="6" creationId="{EF9A2DA4-D37C-7DC9-8ED7-2DFE86415F96}"/>
          </ac:spMkLst>
        </pc:spChg>
        <pc:spChg chg="add del">
          <ac:chgData name="Helen Nakiguli" userId="dba06ca8-b7f3-4954-97df-bdaa2001f0bb" providerId="ADAL" clId="{E458A516-4393-4CDC-B33B-9D01D1D27C1E}" dt="2026-03-15T08:35:41.904" v="3154" actId="478"/>
          <ac:spMkLst>
            <pc:docMk/>
            <pc:sldMk cId="2524908046" sldId="268"/>
            <ac:spMk id="10" creationId="{34954B68-B538-C8B2-F7C9-8F9C96500C9B}"/>
          </ac:spMkLst>
        </pc:spChg>
        <pc:spChg chg="add mod">
          <ac:chgData name="Helen Nakiguli" userId="dba06ca8-b7f3-4954-97df-bdaa2001f0bb" providerId="ADAL" clId="{E458A516-4393-4CDC-B33B-9D01D1D27C1E}" dt="2026-03-15T08:40:11.067" v="3181" actId="1076"/>
          <ac:spMkLst>
            <pc:docMk/>
            <pc:sldMk cId="2524908046" sldId="268"/>
            <ac:spMk id="15" creationId="{AC7D3A70-BD6A-1293-6704-14FE0F2790BC}"/>
          </ac:spMkLst>
        </pc:spChg>
        <pc:spChg chg="add">
          <ac:chgData name="Helen Nakiguli" userId="dba06ca8-b7f3-4954-97df-bdaa2001f0bb" providerId="ADAL" clId="{E458A516-4393-4CDC-B33B-9D01D1D27C1E}" dt="2026-03-15T08:40:39.532" v="3182" actId="139"/>
          <ac:spMkLst>
            <pc:docMk/>
            <pc:sldMk cId="2524908046" sldId="268"/>
            <ac:spMk id="16" creationId="{76F85DFF-EB2A-2AD8-FF1D-6370765BB9EB}"/>
          </ac:spMkLst>
        </pc:spChg>
        <pc:spChg chg="add del">
          <ac:chgData name="Helen Nakiguli" userId="dba06ca8-b7f3-4954-97df-bdaa2001f0bb" providerId="ADAL" clId="{E458A516-4393-4CDC-B33B-9D01D1D27C1E}" dt="2026-03-15T08:45:52.278" v="3209" actId="22"/>
          <ac:spMkLst>
            <pc:docMk/>
            <pc:sldMk cId="2524908046" sldId="268"/>
            <ac:spMk id="23" creationId="{D76BA823-33DF-6BE2-BB06-5AD514B0C739}"/>
          </ac:spMkLst>
        </pc:spChg>
        <pc:spChg chg="add del">
          <ac:chgData name="Helen Nakiguli" userId="dba06ca8-b7f3-4954-97df-bdaa2001f0bb" providerId="ADAL" clId="{E458A516-4393-4CDC-B33B-9D01D1D27C1E}" dt="2026-03-15T08:46:16.855" v="3212" actId="22"/>
          <ac:spMkLst>
            <pc:docMk/>
            <pc:sldMk cId="2524908046" sldId="268"/>
            <ac:spMk id="27" creationId="{CDF96AB6-5325-7313-A8C8-59655DF3FE9F}"/>
          </ac:spMkLst>
        </pc:spChg>
        <pc:picChg chg="add mod">
          <ac:chgData name="Helen Nakiguli" userId="dba06ca8-b7f3-4954-97df-bdaa2001f0bb" providerId="ADAL" clId="{E458A516-4393-4CDC-B33B-9D01D1D27C1E}" dt="2026-03-15T08:41:02.102" v="3186" actId="1076"/>
          <ac:picMkLst>
            <pc:docMk/>
            <pc:sldMk cId="2524908046" sldId="268"/>
            <ac:picMk id="5" creationId="{F360EC61-7E58-FC77-1D79-4F091C171B5C}"/>
          </ac:picMkLst>
        </pc:picChg>
        <pc:picChg chg="add del mod">
          <ac:chgData name="Helen Nakiguli" userId="dba06ca8-b7f3-4954-97df-bdaa2001f0bb" providerId="ADAL" clId="{E458A516-4393-4CDC-B33B-9D01D1D27C1E}" dt="2026-03-15T08:38:14.253" v="3173" actId="478"/>
          <ac:picMkLst>
            <pc:docMk/>
            <pc:sldMk cId="2524908046" sldId="268"/>
            <ac:picMk id="12" creationId="{B67423D1-CB9F-DE91-5DB8-AB2F95CCA95A}"/>
          </ac:picMkLst>
        </pc:picChg>
        <pc:picChg chg="add del">
          <ac:chgData name="Helen Nakiguli" userId="dba06ca8-b7f3-4954-97df-bdaa2001f0bb" providerId="ADAL" clId="{E458A516-4393-4CDC-B33B-9D01D1D27C1E}" dt="2026-03-15T08:37:46.517" v="3167" actId="478"/>
          <ac:picMkLst>
            <pc:docMk/>
            <pc:sldMk cId="2524908046" sldId="268"/>
            <ac:picMk id="14" creationId="{DA0BAE2A-99B6-2CEB-CD32-00433B0A39E5}"/>
          </ac:picMkLst>
        </pc:picChg>
        <pc:picChg chg="add mod">
          <ac:chgData name="Helen Nakiguli" userId="dba06ca8-b7f3-4954-97df-bdaa2001f0bb" providerId="ADAL" clId="{E458A516-4393-4CDC-B33B-9D01D1D27C1E}" dt="2026-03-15T08:46:47.918" v="3216" actId="14100"/>
          <ac:picMkLst>
            <pc:docMk/>
            <pc:sldMk cId="2524908046" sldId="268"/>
            <ac:picMk id="19" creationId="{0E2B08A7-A2B1-EB33-92D3-CFE45062600A}"/>
          </ac:picMkLst>
        </pc:picChg>
      </pc:sldChg>
      <pc:sldChg chg="addSp delSp modSp add del mod">
        <pc:chgData name="Helen Nakiguli" userId="dba06ca8-b7f3-4954-97df-bdaa2001f0bb" providerId="ADAL" clId="{E458A516-4393-4CDC-B33B-9D01D1D27C1E}" dt="2026-03-15T08:15:08.289" v="2674" actId="2696"/>
        <pc:sldMkLst>
          <pc:docMk/>
          <pc:sldMk cId="2011851887" sldId="313"/>
        </pc:sldMkLst>
        <pc:picChg chg="add del mod">
          <ac:chgData name="Helen Nakiguli" userId="dba06ca8-b7f3-4954-97df-bdaa2001f0bb" providerId="ADAL" clId="{E458A516-4393-4CDC-B33B-9D01D1D27C1E}" dt="2026-03-15T08:15:02.401" v="2673" actId="478"/>
          <ac:picMkLst>
            <pc:docMk/>
            <pc:sldMk cId="2011851887" sldId="313"/>
            <ac:picMk id="6" creationId="{AB0E083F-BA88-61C9-4C5A-2A9A1CDE27FE}"/>
          </ac:picMkLst>
        </pc:picChg>
      </pc:sldChg>
      <pc:sldChg chg="delSp add del mod">
        <pc:chgData name="Helen Nakiguli" userId="dba06ca8-b7f3-4954-97df-bdaa2001f0bb" providerId="ADAL" clId="{E458A516-4393-4CDC-B33B-9D01D1D27C1E}" dt="2026-03-15T08:42:26.128" v="3189" actId="2696"/>
        <pc:sldMkLst>
          <pc:docMk/>
          <pc:sldMk cId="4223283898" sldId="393"/>
        </pc:sldMkLst>
        <pc:picChg chg="del">
          <ac:chgData name="Helen Nakiguli" userId="dba06ca8-b7f3-4954-97df-bdaa2001f0bb" providerId="ADAL" clId="{E458A516-4393-4CDC-B33B-9D01D1D27C1E}" dt="2026-03-15T08:20:36.531" v="2775" actId="478"/>
          <ac:picMkLst>
            <pc:docMk/>
            <pc:sldMk cId="4223283898" sldId="393"/>
            <ac:picMk id="2" creationId="{8AEEC2C3-B067-7817-6876-FE4B7C4D8AA3}"/>
          </ac:picMkLst>
        </pc:picChg>
        <pc:picChg chg="del">
          <ac:chgData name="Helen Nakiguli" userId="dba06ca8-b7f3-4954-97df-bdaa2001f0bb" providerId="ADAL" clId="{E458A516-4393-4CDC-B33B-9D01D1D27C1E}" dt="2026-03-15T08:20:42.572" v="2777" actId="478"/>
          <ac:picMkLst>
            <pc:docMk/>
            <pc:sldMk cId="4223283898" sldId="393"/>
            <ac:picMk id="3" creationId="{6512A217-7073-0A15-6584-4B4533909451}"/>
          </ac:picMkLst>
        </pc:picChg>
        <pc:picChg chg="del">
          <ac:chgData name="Helen Nakiguli" userId="dba06ca8-b7f3-4954-97df-bdaa2001f0bb" providerId="ADAL" clId="{E458A516-4393-4CDC-B33B-9D01D1D27C1E}" dt="2026-03-15T08:20:38.713" v="2776" actId="478"/>
          <ac:picMkLst>
            <pc:docMk/>
            <pc:sldMk cId="4223283898" sldId="393"/>
            <ac:picMk id="5" creationId="{62BCA347-E6D2-7628-0C7A-2971610C6343}"/>
          </ac:picMkLst>
        </pc:picChg>
      </pc:sldChg>
      <pc:sldChg chg="addSp delSp modSp mod">
        <pc:chgData name="Helen Nakiguli" userId="dba06ca8-b7f3-4954-97df-bdaa2001f0bb" providerId="ADAL" clId="{E458A516-4393-4CDC-B33B-9D01D1D27C1E}" dt="2026-03-15T08:56:03.700" v="3420" actId="20577"/>
        <pc:sldMkLst>
          <pc:docMk/>
          <pc:sldMk cId="1162582031" sldId="396"/>
        </pc:sldMkLst>
        <pc:spChg chg="add mod">
          <ac:chgData name="Helen Nakiguli" userId="dba06ca8-b7f3-4954-97df-bdaa2001f0bb" providerId="ADAL" clId="{E458A516-4393-4CDC-B33B-9D01D1D27C1E}" dt="2026-03-15T08:56:03.700" v="3420" actId="20577"/>
          <ac:spMkLst>
            <pc:docMk/>
            <pc:sldMk cId="1162582031" sldId="396"/>
            <ac:spMk id="18" creationId="{BB0BB4CA-547D-5B52-3774-C78FF44A9BCD}"/>
          </ac:spMkLst>
        </pc:spChg>
        <pc:spChg chg="add del">
          <ac:chgData name="Helen Nakiguli" userId="dba06ca8-b7f3-4954-97df-bdaa2001f0bb" providerId="ADAL" clId="{E458A516-4393-4CDC-B33B-9D01D1D27C1E}" dt="2026-03-15T07:25:25.203" v="256" actId="478"/>
          <ac:spMkLst>
            <pc:docMk/>
            <pc:sldMk cId="1162582031" sldId="396"/>
            <ac:spMk id="22" creationId="{25E7E80C-1089-0F3A-6C75-832750B8E8BB}"/>
          </ac:spMkLst>
        </pc:spChg>
        <pc:picChg chg="del">
          <ac:chgData name="Helen Nakiguli" userId="dba06ca8-b7f3-4954-97df-bdaa2001f0bb" providerId="ADAL" clId="{E458A516-4393-4CDC-B33B-9D01D1D27C1E}" dt="2026-03-15T07:14:43.976" v="10" actId="21"/>
          <ac:picMkLst>
            <pc:docMk/>
            <pc:sldMk cId="1162582031" sldId="396"/>
            <ac:picMk id="2" creationId="{700960BF-E956-A845-B72D-9FFAEBCD5CB5}"/>
          </ac:picMkLst>
        </pc:picChg>
        <pc:picChg chg="add mod">
          <ac:chgData name="Helen Nakiguli" userId="dba06ca8-b7f3-4954-97df-bdaa2001f0bb" providerId="ADAL" clId="{E458A516-4393-4CDC-B33B-9D01D1D27C1E}" dt="2026-03-15T08:54:59.987" v="3388" actId="14100"/>
          <ac:picMkLst>
            <pc:docMk/>
            <pc:sldMk cId="1162582031" sldId="396"/>
            <ac:picMk id="4" creationId="{E2CD9AA6-53A8-7B27-E038-C89E0C393839}"/>
          </ac:picMkLst>
        </pc:picChg>
        <pc:picChg chg="del">
          <ac:chgData name="Helen Nakiguli" userId="dba06ca8-b7f3-4954-97df-bdaa2001f0bb" providerId="ADAL" clId="{E458A516-4393-4CDC-B33B-9D01D1D27C1E}" dt="2026-03-15T07:18:36.887" v="17" actId="21"/>
          <ac:picMkLst>
            <pc:docMk/>
            <pc:sldMk cId="1162582031" sldId="396"/>
            <ac:picMk id="5" creationId="{A6FDD90A-BE90-6506-9562-0A8D5022FC6A}"/>
          </ac:picMkLst>
        </pc:picChg>
        <pc:picChg chg="add del">
          <ac:chgData name="Helen Nakiguli" userId="dba06ca8-b7f3-4954-97df-bdaa2001f0bb" providerId="ADAL" clId="{E458A516-4393-4CDC-B33B-9D01D1D27C1E}" dt="2026-03-15T07:13:37.777" v="5" actId="21"/>
          <ac:picMkLst>
            <pc:docMk/>
            <pc:sldMk cId="1162582031" sldId="396"/>
            <ac:picMk id="6" creationId="{0F1F67FE-9BC0-67AF-4B91-DDD2F398487A}"/>
          </ac:picMkLst>
        </pc:picChg>
        <pc:picChg chg="add">
          <ac:chgData name="Helen Nakiguli" userId="dba06ca8-b7f3-4954-97df-bdaa2001f0bb" providerId="ADAL" clId="{E458A516-4393-4CDC-B33B-9D01D1D27C1E}" dt="2026-03-15T07:18:50.670" v="18" actId="22"/>
          <ac:picMkLst>
            <pc:docMk/>
            <pc:sldMk cId="1162582031" sldId="396"/>
            <ac:picMk id="7" creationId="{33794B16-8F10-B3CA-4DD2-21644B48B6FA}"/>
          </ac:picMkLst>
        </pc:picChg>
        <pc:picChg chg="add del">
          <ac:chgData name="Helen Nakiguli" userId="dba06ca8-b7f3-4954-97df-bdaa2001f0bb" providerId="ADAL" clId="{E458A516-4393-4CDC-B33B-9D01D1D27C1E}" dt="2026-03-15T07:20:47.972" v="26" actId="478"/>
          <ac:picMkLst>
            <pc:docMk/>
            <pc:sldMk cId="1162582031" sldId="396"/>
            <ac:picMk id="9" creationId="{FF08D913-B2DE-E088-7181-2F0510ED4408}"/>
          </ac:picMkLst>
        </pc:picChg>
        <pc:picChg chg="add del">
          <ac:chgData name="Helen Nakiguli" userId="dba06ca8-b7f3-4954-97df-bdaa2001f0bb" providerId="ADAL" clId="{E458A516-4393-4CDC-B33B-9D01D1D27C1E}" dt="2026-03-15T07:20:19.890" v="23" actId="478"/>
          <ac:picMkLst>
            <pc:docMk/>
            <pc:sldMk cId="1162582031" sldId="396"/>
            <ac:picMk id="12" creationId="{04CF85CE-03FE-7E57-856D-2F6629438457}"/>
          </ac:picMkLst>
        </pc:picChg>
        <pc:picChg chg="add del">
          <ac:chgData name="Helen Nakiguli" userId="dba06ca8-b7f3-4954-97df-bdaa2001f0bb" providerId="ADAL" clId="{E458A516-4393-4CDC-B33B-9D01D1D27C1E}" dt="2026-03-15T07:20:44.528" v="25" actId="478"/>
          <ac:picMkLst>
            <pc:docMk/>
            <pc:sldMk cId="1162582031" sldId="396"/>
            <ac:picMk id="16" creationId="{8A5B4C82-6802-834C-327F-52A1CD949175}"/>
          </ac:picMkLst>
        </pc:picChg>
      </pc:sldChg>
      <pc:sldChg chg="addSp delSp modSp mod">
        <pc:chgData name="Helen Nakiguli" userId="dba06ca8-b7f3-4954-97df-bdaa2001f0bb" providerId="ADAL" clId="{E458A516-4393-4CDC-B33B-9D01D1D27C1E}" dt="2026-03-15T08:58:20.490" v="3436" actId="14100"/>
        <pc:sldMkLst>
          <pc:docMk/>
          <pc:sldMk cId="3319179271" sldId="398"/>
        </pc:sldMkLst>
        <pc:spChg chg="mod">
          <ac:chgData name="Helen Nakiguli" userId="dba06ca8-b7f3-4954-97df-bdaa2001f0bb" providerId="ADAL" clId="{E458A516-4393-4CDC-B33B-9D01D1D27C1E}" dt="2026-03-15T08:58:12.569" v="3435" actId="14100"/>
          <ac:spMkLst>
            <pc:docMk/>
            <pc:sldMk cId="3319179271" sldId="398"/>
            <ac:spMk id="3" creationId="{4E03D54A-5B66-B57A-BC19-62AFAAF03F46}"/>
          </ac:spMkLst>
        </pc:spChg>
        <pc:spChg chg="add del">
          <ac:chgData name="Helen Nakiguli" userId="dba06ca8-b7f3-4954-97df-bdaa2001f0bb" providerId="ADAL" clId="{E458A516-4393-4CDC-B33B-9D01D1D27C1E}" dt="2026-03-15T08:56:35.989" v="3423" actId="22"/>
          <ac:spMkLst>
            <pc:docMk/>
            <pc:sldMk cId="3319179271" sldId="398"/>
            <ac:spMk id="6" creationId="{AD040B39-9DCE-81F8-6AC0-7A529276CA99}"/>
          </ac:spMkLst>
        </pc:spChg>
        <pc:spChg chg="add del">
          <ac:chgData name="Helen Nakiguli" userId="dba06ca8-b7f3-4954-97df-bdaa2001f0bb" providerId="ADAL" clId="{E458A516-4393-4CDC-B33B-9D01D1D27C1E}" dt="2026-03-15T08:56:53.934" v="3426" actId="22"/>
          <ac:spMkLst>
            <pc:docMk/>
            <pc:sldMk cId="3319179271" sldId="398"/>
            <ac:spMk id="11" creationId="{F93A73AD-3594-DB1E-76E2-D38256BA6197}"/>
          </ac:spMkLst>
        </pc:spChg>
        <pc:spChg chg="add del">
          <ac:chgData name="Helen Nakiguli" userId="dba06ca8-b7f3-4954-97df-bdaa2001f0bb" providerId="ADAL" clId="{E458A516-4393-4CDC-B33B-9D01D1D27C1E}" dt="2026-03-15T07:51:49.837" v="1714" actId="478"/>
          <ac:spMkLst>
            <pc:docMk/>
            <pc:sldMk cId="3319179271" sldId="398"/>
            <ac:spMk id="12" creationId="{7E19A13D-FB1A-12C1-5DAC-B7E6D5D69D23}"/>
          </ac:spMkLst>
        </pc:spChg>
        <pc:picChg chg="del">
          <ac:chgData name="Helen Nakiguli" userId="dba06ca8-b7f3-4954-97df-bdaa2001f0bb" providerId="ADAL" clId="{E458A516-4393-4CDC-B33B-9D01D1D27C1E}" dt="2026-03-15T07:50:35.299" v="1703" actId="478"/>
          <ac:picMkLst>
            <pc:docMk/>
            <pc:sldMk cId="3319179271" sldId="398"/>
            <ac:picMk id="4" creationId="{E7099301-04F2-CCD0-845E-812CFA553723}"/>
          </ac:picMkLst>
        </pc:picChg>
        <pc:picChg chg="add del mod">
          <ac:chgData name="Helen Nakiguli" userId="dba06ca8-b7f3-4954-97df-bdaa2001f0bb" providerId="ADAL" clId="{E458A516-4393-4CDC-B33B-9D01D1D27C1E}" dt="2026-03-15T07:58:03.443" v="2049" actId="21"/>
          <ac:picMkLst>
            <pc:docMk/>
            <pc:sldMk cId="3319179271" sldId="398"/>
            <ac:picMk id="6" creationId="{7A779B95-04C8-C6B0-D2C2-E236E2019576}"/>
          </ac:picMkLst>
        </pc:picChg>
        <pc:picChg chg="add">
          <ac:chgData name="Helen Nakiguli" userId="dba06ca8-b7f3-4954-97df-bdaa2001f0bb" providerId="ADAL" clId="{E458A516-4393-4CDC-B33B-9D01D1D27C1E}" dt="2026-03-15T07:50:48.049" v="1704" actId="22"/>
          <ac:picMkLst>
            <pc:docMk/>
            <pc:sldMk cId="3319179271" sldId="398"/>
            <ac:picMk id="8" creationId="{60EE8617-1EA8-DE2D-4D63-B3833C8ECD62}"/>
          </ac:picMkLst>
        </pc:picChg>
        <pc:picChg chg="add mod">
          <ac:chgData name="Helen Nakiguli" userId="dba06ca8-b7f3-4954-97df-bdaa2001f0bb" providerId="ADAL" clId="{E458A516-4393-4CDC-B33B-9D01D1D27C1E}" dt="2026-03-15T08:58:20.490" v="3436" actId="14100"/>
          <ac:picMkLst>
            <pc:docMk/>
            <pc:sldMk cId="3319179271" sldId="398"/>
            <ac:picMk id="15" creationId="{AE641675-9EA2-9399-2FE8-DBA4271FD358}"/>
          </ac:picMkLst>
        </pc:picChg>
        <pc:picChg chg="del">
          <ac:chgData name="Helen Nakiguli" userId="dba06ca8-b7f3-4954-97df-bdaa2001f0bb" providerId="ADAL" clId="{E458A516-4393-4CDC-B33B-9D01D1D27C1E}" dt="2026-03-15T07:47:53.015" v="1699" actId="478"/>
          <ac:picMkLst>
            <pc:docMk/>
            <pc:sldMk cId="3319179271" sldId="398"/>
            <ac:picMk id="2050" creationId="{FD5835CD-590A-0E60-2C96-AC7FB45D7BA7}"/>
          </ac:picMkLst>
        </pc:picChg>
      </pc:sldChg>
      <pc:sldChg chg="addSp delSp modSp mod">
        <pc:chgData name="Helen Nakiguli" userId="dba06ca8-b7f3-4954-97df-bdaa2001f0bb" providerId="ADAL" clId="{E458A516-4393-4CDC-B33B-9D01D1D27C1E}" dt="2026-03-15T09:01:39.789" v="3465" actId="20577"/>
        <pc:sldMkLst>
          <pc:docMk/>
          <pc:sldMk cId="267757976" sldId="399"/>
        </pc:sldMkLst>
        <pc:spChg chg="mod">
          <ac:chgData name="Helen Nakiguli" userId="dba06ca8-b7f3-4954-97df-bdaa2001f0bb" providerId="ADAL" clId="{E458A516-4393-4CDC-B33B-9D01D1D27C1E}" dt="2026-03-15T09:01:39.789" v="3465" actId="20577"/>
          <ac:spMkLst>
            <pc:docMk/>
            <pc:sldMk cId="267757976" sldId="399"/>
            <ac:spMk id="5" creationId="{14903CDD-A621-48AD-CC0F-7DC70E176206}"/>
          </ac:spMkLst>
        </pc:spChg>
        <pc:spChg chg="add del">
          <ac:chgData name="Helen Nakiguli" userId="dba06ca8-b7f3-4954-97df-bdaa2001f0bb" providerId="ADAL" clId="{E458A516-4393-4CDC-B33B-9D01D1D27C1E}" dt="2026-03-15T09:00:40.553" v="3454" actId="22"/>
          <ac:spMkLst>
            <pc:docMk/>
            <pc:sldMk cId="267757976" sldId="399"/>
            <ac:spMk id="8" creationId="{DB3ECE73-6F03-27DA-301B-0D53F6A019BF}"/>
          </ac:spMkLst>
        </pc:spChg>
        <pc:picChg chg="add mod">
          <ac:chgData name="Helen Nakiguli" userId="dba06ca8-b7f3-4954-97df-bdaa2001f0bb" providerId="ADAL" clId="{E458A516-4393-4CDC-B33B-9D01D1D27C1E}" dt="2026-03-15T08:59:44.455" v="3449" actId="14100"/>
          <ac:picMkLst>
            <pc:docMk/>
            <pc:sldMk cId="267757976" sldId="399"/>
            <ac:picMk id="3" creationId="{26B797A8-41D5-B5B6-1F99-8E96DE19E8D3}"/>
          </ac:picMkLst>
        </pc:picChg>
        <pc:picChg chg="add">
          <ac:chgData name="Helen Nakiguli" userId="dba06ca8-b7f3-4954-97df-bdaa2001f0bb" providerId="ADAL" clId="{E458A516-4393-4CDC-B33B-9D01D1D27C1E}" dt="2026-03-15T08:02:31.803" v="2058" actId="22"/>
          <ac:picMkLst>
            <pc:docMk/>
            <pc:sldMk cId="267757976" sldId="399"/>
            <ac:picMk id="6" creationId="{146238C3-1009-A8FB-4F50-88BAB413CBD4}"/>
          </ac:picMkLst>
        </pc:picChg>
        <pc:picChg chg="del">
          <ac:chgData name="Helen Nakiguli" userId="dba06ca8-b7f3-4954-97df-bdaa2001f0bb" providerId="ADAL" clId="{E458A516-4393-4CDC-B33B-9D01D1D27C1E}" dt="2026-03-15T07:57:09.903" v="2048" actId="478"/>
          <ac:picMkLst>
            <pc:docMk/>
            <pc:sldMk cId="267757976" sldId="399"/>
            <ac:picMk id="8" creationId="{C968516B-F549-55A9-9602-662B7B8AB698}"/>
          </ac:picMkLst>
        </pc:picChg>
        <pc:picChg chg="del">
          <ac:chgData name="Helen Nakiguli" userId="dba06ca8-b7f3-4954-97df-bdaa2001f0bb" providerId="ADAL" clId="{E458A516-4393-4CDC-B33B-9D01D1D27C1E}" dt="2026-03-15T08:02:16.076" v="2057" actId="478"/>
          <ac:picMkLst>
            <pc:docMk/>
            <pc:sldMk cId="267757976" sldId="399"/>
            <ac:picMk id="9" creationId="{6839395C-CEF6-D390-B8D0-17D9338D8FD8}"/>
          </ac:picMkLst>
        </pc:picChg>
      </pc:sldChg>
      <pc:sldChg chg="del ord">
        <pc:chgData name="Helen Nakiguli" userId="dba06ca8-b7f3-4954-97df-bdaa2001f0bb" providerId="ADAL" clId="{E458A516-4393-4CDC-B33B-9D01D1D27C1E}" dt="2026-03-15T08:14:46.407" v="2671" actId="2696"/>
        <pc:sldMkLst>
          <pc:docMk/>
          <pc:sldMk cId="1777947206" sldId="400"/>
        </pc:sldMkLst>
      </pc:sldChg>
      <pc:sldChg chg="addSp delSp modSp mod">
        <pc:chgData name="Helen Nakiguli" userId="dba06ca8-b7f3-4954-97df-bdaa2001f0bb" providerId="ADAL" clId="{E458A516-4393-4CDC-B33B-9D01D1D27C1E}" dt="2026-03-15T09:05:37.375" v="3605" actId="20577"/>
        <pc:sldMkLst>
          <pc:docMk/>
          <pc:sldMk cId="2706460619" sldId="402"/>
        </pc:sldMkLst>
        <pc:spChg chg="mod">
          <ac:chgData name="Helen Nakiguli" userId="dba06ca8-b7f3-4954-97df-bdaa2001f0bb" providerId="ADAL" clId="{E458A516-4393-4CDC-B33B-9D01D1D27C1E}" dt="2026-03-15T09:05:37.375" v="3605" actId="20577"/>
          <ac:spMkLst>
            <pc:docMk/>
            <pc:sldMk cId="2706460619" sldId="402"/>
            <ac:spMk id="6" creationId="{41923C30-6068-A5D0-3CF9-12779C614C25}"/>
          </ac:spMkLst>
        </pc:spChg>
        <pc:picChg chg="add">
          <ac:chgData name="Helen Nakiguli" userId="dba06ca8-b7f3-4954-97df-bdaa2001f0bb" providerId="ADAL" clId="{E458A516-4393-4CDC-B33B-9D01D1D27C1E}" dt="2026-03-15T08:06:58.038" v="2408" actId="22"/>
          <ac:picMkLst>
            <pc:docMk/>
            <pc:sldMk cId="2706460619" sldId="402"/>
            <ac:picMk id="3" creationId="{AF19169B-E915-D5BE-2933-B5BBF8D8E006}"/>
          </ac:picMkLst>
        </pc:picChg>
        <pc:picChg chg="add mod">
          <ac:chgData name="Helen Nakiguli" userId="dba06ca8-b7f3-4954-97df-bdaa2001f0bb" providerId="ADAL" clId="{E458A516-4393-4CDC-B33B-9D01D1D27C1E}" dt="2026-03-15T08:14:19.637" v="2669" actId="1076"/>
          <ac:picMkLst>
            <pc:docMk/>
            <pc:sldMk cId="2706460619" sldId="402"/>
            <ac:picMk id="5" creationId="{EB352327-707B-F2DC-D4D4-126C3605A8BD}"/>
          </ac:picMkLst>
        </pc:picChg>
        <pc:picChg chg="del">
          <ac:chgData name="Helen Nakiguli" userId="dba06ca8-b7f3-4954-97df-bdaa2001f0bb" providerId="ADAL" clId="{E458A516-4393-4CDC-B33B-9D01D1D27C1E}" dt="2026-03-15T08:13:57.047" v="2666" actId="478"/>
          <ac:picMkLst>
            <pc:docMk/>
            <pc:sldMk cId="2706460619" sldId="402"/>
            <ac:picMk id="9" creationId="{7684874F-C08B-5098-E7CE-020BD580484C}"/>
          </ac:picMkLst>
        </pc:picChg>
        <pc:picChg chg="del">
          <ac:chgData name="Helen Nakiguli" userId="dba06ca8-b7f3-4954-97df-bdaa2001f0bb" providerId="ADAL" clId="{E458A516-4393-4CDC-B33B-9D01D1D27C1E}" dt="2026-03-15T08:06:36.282" v="2406" actId="478"/>
          <ac:picMkLst>
            <pc:docMk/>
            <pc:sldMk cId="2706460619" sldId="402"/>
            <ac:picMk id="10" creationId="{B595F695-4B4C-27F2-E403-6C7ACC91F000}"/>
          </ac:picMkLst>
        </pc:picChg>
      </pc:sldChg>
      <pc:sldChg chg="addSp delSp modSp mod">
        <pc:chgData name="Helen Nakiguli" userId="dba06ca8-b7f3-4954-97df-bdaa2001f0bb" providerId="ADAL" clId="{E458A516-4393-4CDC-B33B-9D01D1D27C1E}" dt="2026-03-15T09:06:48.949" v="3612" actId="20577"/>
        <pc:sldMkLst>
          <pc:docMk/>
          <pc:sldMk cId="1801985074" sldId="404"/>
        </pc:sldMkLst>
        <pc:spChg chg="mod">
          <ac:chgData name="Helen Nakiguli" userId="dba06ca8-b7f3-4954-97df-bdaa2001f0bb" providerId="ADAL" clId="{E458A516-4393-4CDC-B33B-9D01D1D27C1E}" dt="2026-03-15T09:06:48.949" v="3612" actId="20577"/>
          <ac:spMkLst>
            <pc:docMk/>
            <pc:sldMk cId="1801985074" sldId="404"/>
            <ac:spMk id="3" creationId="{467FEE98-AC8A-3922-FC22-CC2D4E903468}"/>
          </ac:spMkLst>
        </pc:spChg>
        <pc:spChg chg="mod">
          <ac:chgData name="Helen Nakiguli" userId="dba06ca8-b7f3-4954-97df-bdaa2001f0bb" providerId="ADAL" clId="{E458A516-4393-4CDC-B33B-9D01D1D27C1E}" dt="2026-03-15T09:03:38.862" v="3492" actId="255"/>
          <ac:spMkLst>
            <pc:docMk/>
            <pc:sldMk cId="1801985074" sldId="404"/>
            <ac:spMk id="6" creationId="{BE91A19F-1DEF-2BB3-2E61-DD5BBBBE27C9}"/>
          </ac:spMkLst>
        </pc:spChg>
        <pc:picChg chg="add">
          <ac:chgData name="Helen Nakiguli" userId="dba06ca8-b7f3-4954-97df-bdaa2001f0bb" providerId="ADAL" clId="{E458A516-4393-4CDC-B33B-9D01D1D27C1E}" dt="2026-03-15T08:13:36.589" v="2665" actId="22"/>
          <ac:picMkLst>
            <pc:docMk/>
            <pc:sldMk cId="1801985074" sldId="404"/>
            <ac:picMk id="4" creationId="{08A36969-74F8-E699-AB97-86970D67E79B}"/>
          </ac:picMkLst>
        </pc:picChg>
        <pc:picChg chg="del">
          <ac:chgData name="Helen Nakiguli" userId="dba06ca8-b7f3-4954-97df-bdaa2001f0bb" providerId="ADAL" clId="{E458A516-4393-4CDC-B33B-9D01D1D27C1E}" dt="2026-03-15T08:13:20.705" v="2664" actId="478"/>
          <ac:picMkLst>
            <pc:docMk/>
            <pc:sldMk cId="1801985074" sldId="404"/>
            <ac:picMk id="11" creationId="{2C33356C-8736-E15B-728F-27CC4CA430E0}"/>
          </ac:picMkLst>
        </pc:picChg>
      </pc:sldChg>
      <pc:sldChg chg="del">
        <pc:chgData name="Helen Nakiguli" userId="dba06ca8-b7f3-4954-97df-bdaa2001f0bb" providerId="ADAL" clId="{E458A516-4393-4CDC-B33B-9D01D1D27C1E}" dt="2026-03-15T08:14:51.375" v="2672" actId="2696"/>
        <pc:sldMkLst>
          <pc:docMk/>
          <pc:sldMk cId="2567695288" sldId="405"/>
        </pc:sldMkLst>
      </pc:sldChg>
      <pc:sldChg chg="addSp delSp modSp mod">
        <pc:chgData name="Helen Nakiguli" userId="dba06ca8-b7f3-4954-97df-bdaa2001f0bb" providerId="ADAL" clId="{E458A516-4393-4CDC-B33B-9D01D1D27C1E}" dt="2026-03-15T09:06:16.008" v="3610" actId="20577"/>
        <pc:sldMkLst>
          <pc:docMk/>
          <pc:sldMk cId="1402932693" sldId="406"/>
        </pc:sldMkLst>
        <pc:spChg chg="mod">
          <ac:chgData name="Helen Nakiguli" userId="dba06ca8-b7f3-4954-97df-bdaa2001f0bb" providerId="ADAL" clId="{E458A516-4393-4CDC-B33B-9D01D1D27C1E}" dt="2026-03-15T09:06:16.008" v="3610" actId="20577"/>
          <ac:spMkLst>
            <pc:docMk/>
            <pc:sldMk cId="1402932693" sldId="406"/>
            <ac:spMk id="2" creationId="{B38664AC-66FE-6DDC-6178-69AF10761DAB}"/>
          </ac:spMkLst>
        </pc:spChg>
        <pc:picChg chg="del">
          <ac:chgData name="Helen Nakiguli" userId="dba06ca8-b7f3-4954-97df-bdaa2001f0bb" providerId="ADAL" clId="{E458A516-4393-4CDC-B33B-9D01D1D27C1E}" dt="2026-03-15T08:17:12.544" v="2685" actId="478"/>
          <ac:picMkLst>
            <pc:docMk/>
            <pc:sldMk cId="1402932693" sldId="406"/>
            <ac:picMk id="3" creationId="{D8A635DC-E50C-FCE8-AE00-67C76427A510}"/>
          </ac:picMkLst>
        </pc:picChg>
        <pc:picChg chg="add mod">
          <ac:chgData name="Helen Nakiguli" userId="dba06ca8-b7f3-4954-97df-bdaa2001f0bb" providerId="ADAL" clId="{E458A516-4393-4CDC-B33B-9D01D1D27C1E}" dt="2026-03-15T08:16:10.573" v="2681" actId="1076"/>
          <ac:picMkLst>
            <pc:docMk/>
            <pc:sldMk cId="1402932693" sldId="406"/>
            <ac:picMk id="6" creationId="{8444BB99-C7C1-77CD-8848-12C734647E64}"/>
          </ac:picMkLst>
        </pc:picChg>
        <pc:picChg chg="add">
          <ac:chgData name="Helen Nakiguli" userId="dba06ca8-b7f3-4954-97df-bdaa2001f0bb" providerId="ADAL" clId="{E458A516-4393-4CDC-B33B-9D01D1D27C1E}" dt="2026-03-15T08:17:22.722" v="2686" actId="22"/>
          <ac:picMkLst>
            <pc:docMk/>
            <pc:sldMk cId="1402932693" sldId="406"/>
            <ac:picMk id="8" creationId="{3C3529B1-BED9-8A8D-F6C4-88D38569BD08}"/>
          </ac:picMkLst>
        </pc:picChg>
        <pc:picChg chg="del">
          <ac:chgData name="Helen Nakiguli" userId="dba06ca8-b7f3-4954-97df-bdaa2001f0bb" providerId="ADAL" clId="{E458A516-4393-4CDC-B33B-9D01D1D27C1E}" dt="2026-03-15T08:15:41.433" v="2675" actId="478"/>
          <ac:picMkLst>
            <pc:docMk/>
            <pc:sldMk cId="1402932693" sldId="406"/>
            <ac:picMk id="1026" creationId="{A139E96E-A8D9-11CA-AED8-9DF0D9CC2D2F}"/>
          </ac:picMkLst>
        </pc:picChg>
      </pc:sldChg>
      <pc:sldChg chg="addSp delSp modSp mod">
        <pc:chgData name="Helen Nakiguli" userId="dba06ca8-b7f3-4954-97df-bdaa2001f0bb" providerId="ADAL" clId="{E458A516-4393-4CDC-B33B-9D01D1D27C1E}" dt="2026-03-15T08:52:20.621" v="3370" actId="14100"/>
        <pc:sldMkLst>
          <pc:docMk/>
          <pc:sldMk cId="2454994288" sldId="407"/>
        </pc:sldMkLst>
        <pc:spChg chg="add del">
          <ac:chgData name="Helen Nakiguli" userId="dba06ca8-b7f3-4954-97df-bdaa2001f0bb" providerId="ADAL" clId="{E458A516-4393-4CDC-B33B-9D01D1D27C1E}" dt="2026-03-15T08:50:55.649" v="3366" actId="22"/>
          <ac:spMkLst>
            <pc:docMk/>
            <pc:sldMk cId="2454994288" sldId="407"/>
            <ac:spMk id="5" creationId="{024F1DA8-DB49-3FE5-AF69-BD79B98BCF4D}"/>
          </ac:spMkLst>
        </pc:spChg>
        <pc:spChg chg="mod">
          <ac:chgData name="Helen Nakiguli" userId="dba06ca8-b7f3-4954-97df-bdaa2001f0bb" providerId="ADAL" clId="{E458A516-4393-4CDC-B33B-9D01D1D27C1E}" dt="2026-03-15T08:51:16.403" v="3369" actId="255"/>
          <ac:spMkLst>
            <pc:docMk/>
            <pc:sldMk cId="2454994288" sldId="407"/>
            <ac:spMk id="18" creationId="{23F5579E-5233-C968-01DE-237B244CF12C}"/>
          </ac:spMkLst>
        </pc:spChg>
        <pc:picChg chg="mod">
          <ac:chgData name="Helen Nakiguli" userId="dba06ca8-b7f3-4954-97df-bdaa2001f0bb" providerId="ADAL" clId="{E458A516-4393-4CDC-B33B-9D01D1D27C1E}" dt="2026-03-15T08:52:20.621" v="3370" actId="14100"/>
          <ac:picMkLst>
            <pc:docMk/>
            <pc:sldMk cId="2454994288" sldId="407"/>
            <ac:picMk id="17" creationId="{B338F701-83EE-E2B3-8306-E167FBCD739A}"/>
          </ac:picMkLst>
        </pc:picChg>
        <pc:picChg chg="mod">
          <ac:chgData name="Helen Nakiguli" userId="dba06ca8-b7f3-4954-97df-bdaa2001f0bb" providerId="ADAL" clId="{E458A516-4393-4CDC-B33B-9D01D1D27C1E}" dt="2026-03-15T08:48:42.262" v="3219"/>
          <ac:picMkLst>
            <pc:docMk/>
            <pc:sldMk cId="2454994288" sldId="407"/>
            <ac:picMk id="23" creationId="{B0BDA8AF-96EF-E4D8-7FB3-0B5252EEBD13}"/>
          </ac:picMkLst>
        </pc:picChg>
      </pc:sldChg>
      <pc:sldChg chg="modSp mod">
        <pc:chgData name="Helen Nakiguli" userId="dba06ca8-b7f3-4954-97df-bdaa2001f0bb" providerId="ADAL" clId="{E458A516-4393-4CDC-B33B-9D01D1D27C1E}" dt="2026-03-15T08:54:16.128" v="3382" actId="20577"/>
        <pc:sldMkLst>
          <pc:docMk/>
          <pc:sldMk cId="4166247555" sldId="408"/>
        </pc:sldMkLst>
        <pc:spChg chg="mod">
          <ac:chgData name="Helen Nakiguli" userId="dba06ca8-b7f3-4954-97df-bdaa2001f0bb" providerId="ADAL" clId="{E458A516-4393-4CDC-B33B-9D01D1D27C1E}" dt="2026-03-15T08:54:16.128" v="3382" actId="20577"/>
          <ac:spMkLst>
            <pc:docMk/>
            <pc:sldMk cId="4166247555" sldId="408"/>
            <ac:spMk id="18" creationId="{E6CB1B0D-B8E3-CB94-1449-69BA1E019762}"/>
          </ac:spMkLst>
        </pc:spChg>
      </pc:sldChg>
      <pc:sldChg chg="add del">
        <pc:chgData name="Helen Nakiguli" userId="dba06ca8-b7f3-4954-97df-bdaa2001f0bb" providerId="ADAL" clId="{E458A516-4393-4CDC-B33B-9D01D1D27C1E}" dt="2026-03-15T08:42:14.688" v="3188" actId="2696"/>
        <pc:sldMkLst>
          <pc:docMk/>
          <pc:sldMk cId="1071033335" sldId="4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16143-3E2B-4A0C-9D48-CB2AB9EF7A46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4B08B-1147-4D44-B8B9-06EC97533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5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nakiguli@ucc.co.u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0EC61-7E58-FC77-1D79-4F091C171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471028" cy="10613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9A2DA4-D37C-7DC9-8ED7-2DFE86415F96}"/>
              </a:ext>
            </a:extLst>
          </p:cNvPr>
          <p:cNvSpPr txBox="1"/>
          <p:nvPr/>
        </p:nvSpPr>
        <p:spPr>
          <a:xfrm>
            <a:off x="464481" y="1887818"/>
            <a:ext cx="1752096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002060"/>
                </a:solidFill>
                <a:latin typeface="Aptos" panose="020B0004020202020204" pitchFamily="34" charset="0"/>
              </a:rPr>
              <a:t>8</a:t>
            </a:r>
            <a:r>
              <a:rPr lang="en-US" sz="5400" b="1" baseline="30000" dirty="0">
                <a:solidFill>
                  <a:srgbClr val="002060"/>
                </a:solidFill>
                <a:latin typeface="Aptos" panose="020B0004020202020204" pitchFamily="34" charset="0"/>
              </a:rPr>
              <a:t>TH</a:t>
            </a:r>
            <a:r>
              <a:rPr lang="en-US" sz="5400" b="1" dirty="0">
                <a:solidFill>
                  <a:srgbClr val="002060"/>
                </a:solidFill>
                <a:latin typeface="Aptos" panose="020B0004020202020204" pitchFamily="34" charset="0"/>
              </a:rPr>
              <a:t> EACO E-WASTE AWARENESS WORKSHOP</a:t>
            </a:r>
          </a:p>
          <a:p>
            <a:pPr algn="l"/>
            <a:r>
              <a:rPr lang="en-US" sz="5400" b="1" dirty="0">
                <a:solidFill>
                  <a:srgbClr val="002060"/>
                </a:solidFill>
                <a:latin typeface="Aptos" panose="020B0004020202020204" pitchFamily="34" charset="0"/>
              </a:rPr>
              <a:t>KINSHASA, DRC: 16-18 MARCH 2026</a:t>
            </a:r>
          </a:p>
          <a:p>
            <a:pPr algn="l"/>
            <a:r>
              <a:rPr lang="en-US" sz="4400" b="1" dirty="0">
                <a:solidFill>
                  <a:srgbClr val="002060"/>
                </a:solidFill>
                <a:latin typeface="Aptos" panose="020B0004020202020204" pitchFamily="34" charset="0"/>
              </a:rPr>
              <a:t>ICT E-WASTE COLLECTION IN PRACTICE: EVIDENCE AND LESSONS FROM UGANDA’S PILOT PHASE </a:t>
            </a:r>
            <a:endParaRPr lang="en-US" sz="4400" dirty="0"/>
          </a:p>
          <a:p>
            <a:pPr algn="l"/>
            <a:r>
              <a:rPr lang="en-US" sz="4000" b="1" dirty="0">
                <a:solidFill>
                  <a:srgbClr val="0070C0"/>
                </a:solidFill>
                <a:latin typeface="Aptos" panose="020B0004020202020204" pitchFamily="34" charset="0"/>
              </a:rPr>
              <a:t>Helen </a:t>
            </a:r>
            <a:r>
              <a:rPr lang="en-US" sz="4000" b="1" dirty="0" err="1">
                <a:solidFill>
                  <a:srgbClr val="0070C0"/>
                </a:solidFill>
                <a:latin typeface="Aptos" panose="020B0004020202020204" pitchFamily="34" charset="0"/>
              </a:rPr>
              <a:t>Nakiguli</a:t>
            </a:r>
            <a:r>
              <a:rPr lang="en-US" sz="4000" b="1" dirty="0">
                <a:solidFill>
                  <a:srgbClr val="0070C0"/>
                </a:solidFill>
                <a:latin typeface="Aptos" panose="020B0004020202020204" pitchFamily="34" charset="0"/>
              </a:rPr>
              <a:t>, Manager Environment Management</a:t>
            </a:r>
          </a:p>
          <a:p>
            <a:pPr algn="l"/>
            <a:r>
              <a:rPr lang="en-US" sz="4000" b="1" dirty="0">
                <a:solidFill>
                  <a:srgbClr val="0070C0"/>
                </a:solidFill>
                <a:latin typeface="Aptos" panose="020B0004020202020204" pitchFamily="34" charset="0"/>
              </a:rPr>
              <a:t>Uganda Communications Commission (UCC)</a:t>
            </a:r>
          </a:p>
          <a:p>
            <a:pPr algn="l"/>
            <a:endParaRPr lang="en-US" sz="6000" dirty="0"/>
          </a:p>
          <a:p>
            <a:pPr algn="l"/>
            <a:endParaRPr lang="en-US" sz="6000" dirty="0"/>
          </a:p>
          <a:p>
            <a:pPr algn="l"/>
            <a:endParaRPr lang="en-UG" sz="6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7D3A70-BD6A-1293-6704-14FE0F2790BC}"/>
              </a:ext>
            </a:extLst>
          </p:cNvPr>
          <p:cNvSpPr txBox="1"/>
          <p:nvPr/>
        </p:nvSpPr>
        <p:spPr>
          <a:xfrm>
            <a:off x="12747438" y="375471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F85DFF-EB2A-2AD8-FF1D-6370765BB9EB}"/>
              </a:ext>
            </a:extLst>
          </p:cNvPr>
          <p:cNvSpPr txBox="1"/>
          <p:nvPr/>
        </p:nvSpPr>
        <p:spPr>
          <a:xfrm>
            <a:off x="8321115" y="504339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G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2B08A7-A2B1-EB33-92D3-CFE450626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1325"/>
            <a:ext cx="18288000" cy="42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0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8558839-0873-4376-AE92-C48699D22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38F701-83EE-E2B3-8306-E167FBCD73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51" r="1" b="9967"/>
          <a:stretch>
            <a:fillRect/>
          </a:stretch>
        </p:blipFill>
        <p:spPr>
          <a:xfrm>
            <a:off x="0" y="10896"/>
            <a:ext cx="7622286" cy="102869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F5579E-5233-C968-01DE-237B244CF12C}"/>
              </a:ext>
            </a:extLst>
          </p:cNvPr>
          <p:cNvSpPr txBox="1"/>
          <p:nvPr/>
        </p:nvSpPr>
        <p:spPr>
          <a:xfrm>
            <a:off x="8305800" y="419100"/>
            <a:ext cx="92964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ptos Black" panose="020B0004020202020204" pitchFamily="34" charset="0"/>
              </a:rPr>
              <a:t>COLLECTION: THE FIRST STEP IN THE E-WASTE MANAGEMENT VALUE CHAIN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  <a:latin typeface="Aptos" panose="020B0004020202020204" pitchFamily="34" charset="0"/>
              </a:rPr>
              <a:t>EoL devices remain in homes and offices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  <a:latin typeface="Aptos" panose="020B0004020202020204" pitchFamily="34" charset="0"/>
              </a:rPr>
              <a:t>Materials leak into informal and uncontrolled disposal pathways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  <a:latin typeface="Aptos" panose="020B0004020202020204" pitchFamily="34" charset="0"/>
              </a:rPr>
              <a:t>Recycling and circular economy opportunities are lost</a:t>
            </a:r>
          </a:p>
          <a:p>
            <a:r>
              <a:rPr lang="en-US" sz="4800" dirty="0">
                <a:solidFill>
                  <a:srgbClr val="C00000"/>
                </a:solidFill>
                <a:latin typeface="Aptos" panose="020B0004020202020204" pitchFamily="34" charset="0"/>
              </a:rPr>
              <a:t>*</a:t>
            </a:r>
            <a:r>
              <a:rPr lang="en-US" sz="3200" i="1" dirty="0">
                <a:solidFill>
                  <a:srgbClr val="C00000"/>
                </a:solidFill>
                <a:latin typeface="Aptos" panose="020B0004020202020204" pitchFamily="34" charset="0"/>
              </a:rPr>
              <a:t>collection acts a gateway to environmentally sound management t of ICT equipment</a:t>
            </a:r>
            <a:endParaRPr lang="en-UG" sz="3200" i="1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BDA8AF-96EF-E4D8-7FB3-0B5252EEB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8644467"/>
            <a:ext cx="18516600" cy="1664315"/>
          </a:xfrm>
          <a:prstGeom prst="rect">
            <a:avLst/>
          </a:prstGeom>
          <a:solidFill>
            <a:srgbClr val="D6D6D6"/>
          </a:solidFill>
        </p:spPr>
      </p:pic>
    </p:spTree>
    <p:extLst>
      <p:ext uri="{BB962C8B-B14F-4D97-AF65-F5344CB8AC3E}">
        <p14:creationId xmlns:p14="http://schemas.microsoft.com/office/powerpoint/2010/main" val="245499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95091-3561-36AB-10BD-DF7854D70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6CB1B0D-B8E3-CB94-1449-69BA1E019762}"/>
              </a:ext>
            </a:extLst>
          </p:cNvPr>
          <p:cNvSpPr txBox="1"/>
          <p:nvPr/>
        </p:nvSpPr>
        <p:spPr>
          <a:xfrm>
            <a:off x="9448800" y="51415"/>
            <a:ext cx="88392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ptos Black" panose="020B0004020202020204" pitchFamily="34" charset="0"/>
              </a:rPr>
              <a:t>WHY UGANDA (UCC) INITIATE</a:t>
            </a:r>
            <a:r>
              <a:rPr lang="de-CH" sz="3600" dirty="0">
                <a:solidFill>
                  <a:srgbClr val="002060"/>
                </a:solidFill>
                <a:latin typeface="Aptos Black" panose="020B0004020202020204" pitchFamily="34" charset="0"/>
              </a:rPr>
              <a:t>D</a:t>
            </a:r>
            <a:r>
              <a:rPr lang="en-US" sz="3600" dirty="0">
                <a:solidFill>
                  <a:srgbClr val="002060"/>
                </a:solidFill>
                <a:latin typeface="Aptos Black" panose="020B0004020202020204" pitchFamily="34" charset="0"/>
              </a:rPr>
              <a:t> THE PILOT</a:t>
            </a:r>
          </a:p>
          <a:p>
            <a:r>
              <a:rPr lang="en-US" sz="3200" dirty="0">
                <a:solidFill>
                  <a:srgbClr val="0070C0"/>
                </a:solidFill>
                <a:latin typeface="Aptos" panose="020B0004020202020204" pitchFamily="34" charset="0"/>
              </a:rPr>
              <a:t>Uganda’s digital ecosystem is expanding rapidly through: Mobile devices, computer devices, network equipment, consumer ICT electronics</a:t>
            </a:r>
          </a:p>
          <a:p>
            <a:r>
              <a:rPr lang="en-US" sz="3200" dirty="0">
                <a:solidFill>
                  <a:srgbClr val="0070C0"/>
                </a:solidFill>
                <a:latin typeface="Aptos" panose="020B0004020202020204" pitchFamily="34" charset="0"/>
              </a:rPr>
              <a:t>However: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Aptos" panose="020B0004020202020204" pitchFamily="34" charset="0"/>
              </a:rPr>
              <a:t>The national e-waste policy exists but operational collection systems remain limited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Aptos" panose="020B0004020202020204" pitchFamily="34" charset="0"/>
              </a:rPr>
              <a:t>Household and institutional ICT e-waste is accumulating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Aptos" panose="020B0004020202020204" pitchFamily="34" charset="0"/>
              </a:rPr>
              <a:t>Devices distributed under the UCUSAF program have not adequately addressed end-of-life (EoL) management considerations.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Aptos" panose="020B0004020202020204" pitchFamily="34" charset="0"/>
              </a:rPr>
              <a:t>Informal recovery dominates material flows with limited data traceability</a:t>
            </a:r>
          </a:p>
        </p:txBody>
      </p:sp>
      <p:pic>
        <p:nvPicPr>
          <p:cNvPr id="2050" name="Picture 2" descr="Every discarded phone or gadget makes a difference. Tomorrow, we officially  launch the ICT E-Waste Collection Roadmap, a milestone in championing  responsible e-waste recycling in Uganda. #RecycleReuseRepurpose  #DeclutterEwaste @MoICT_Ug | @UCC_ED | @">
            <a:extLst>
              <a:ext uri="{FF2B5EF4-FFF2-40B4-BE49-F238E27FC236}">
                <a16:creationId xmlns:a16="http://schemas.microsoft.com/office/drawing/2014/main" id="{9B85BDDC-C87D-0CC6-E46B-20625E6C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21782"/>
            <a:ext cx="95123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51E4A9-DE2B-FDBB-D987-388295AFF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8644467"/>
            <a:ext cx="18516600" cy="16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D9AA6-53A8-7B27-E038-C89E0C393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3" y="-93382"/>
            <a:ext cx="10947571" cy="952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794B16-8F10-B3CA-4DD2-21644B48B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8644467"/>
            <a:ext cx="18516600" cy="16643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0BB4CA-547D-5B52-3774-C78FF44A9BCD}"/>
              </a:ext>
            </a:extLst>
          </p:cNvPr>
          <p:cNvSpPr txBox="1"/>
          <p:nvPr/>
        </p:nvSpPr>
        <p:spPr>
          <a:xfrm>
            <a:off x="11164509" y="0"/>
            <a:ext cx="709705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600" dirty="0">
                <a:solidFill>
                  <a:srgbClr val="002060"/>
                </a:solidFill>
                <a:latin typeface="Aptos Black" panose="020B0004020202020204" pitchFamily="34" charset="0"/>
              </a:rPr>
              <a:t>WHAT THE PILOT SOUGHT TO ACHIEVE</a:t>
            </a:r>
            <a:endParaRPr lang="en-US" sz="3600" dirty="0">
              <a:solidFill>
                <a:srgbClr val="002060"/>
              </a:solidFill>
              <a:latin typeface="Aptos Black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dirty="0">
                <a:solidFill>
                  <a:srgbClr val="0070C0"/>
                </a:solidFill>
                <a:latin typeface="Aptos" panose="020B0004020202020204" pitchFamily="34" charset="0"/>
              </a:rPr>
              <a:t>Create an efficient system for collecting, handling and managing ICT e-waste designed to be scalable and replicable nationwide</a:t>
            </a:r>
            <a:endParaRPr lang="en-US" sz="3200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3200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200" dirty="0">
                <a:solidFill>
                  <a:srgbClr val="0070C0"/>
                </a:solidFill>
                <a:latin typeface="Aptos" panose="020B0004020202020204" pitchFamily="34" charset="0"/>
              </a:rPr>
              <a:t>Create and EoL </a:t>
            </a:r>
            <a:r>
              <a:rPr lang="en-US" sz="3200" dirty="0">
                <a:solidFill>
                  <a:srgbClr val="0070C0"/>
                </a:solidFill>
                <a:latin typeface="Aptos" panose="020B0004020202020204" pitchFamily="34" charset="0"/>
              </a:rPr>
              <a:t>m</a:t>
            </a:r>
            <a:r>
              <a:rPr lang="de-CH" sz="3200" dirty="0">
                <a:solidFill>
                  <a:srgbClr val="0070C0"/>
                </a:solidFill>
                <a:latin typeface="Aptos" panose="020B0004020202020204" pitchFamily="34" charset="0"/>
              </a:rPr>
              <a:t>anagement and </a:t>
            </a:r>
            <a:r>
              <a:rPr lang="en-US" sz="3200" dirty="0">
                <a:solidFill>
                  <a:srgbClr val="0070C0"/>
                </a:solidFill>
                <a:latin typeface="Aptos" panose="020B0004020202020204" pitchFamily="34" charset="0"/>
              </a:rPr>
              <a:t>disposal </a:t>
            </a:r>
            <a:r>
              <a:rPr lang="de-CH" sz="3200" dirty="0">
                <a:solidFill>
                  <a:srgbClr val="0070C0"/>
                </a:solidFill>
                <a:latin typeface="Aptos" panose="020B0004020202020204" pitchFamily="34" charset="0"/>
              </a:rPr>
              <a:t>plan for the ICT devices distributed thr</a:t>
            </a:r>
            <a:r>
              <a:rPr lang="en-US" sz="3200" dirty="0" err="1">
                <a:solidFill>
                  <a:srgbClr val="0070C0"/>
                </a:solidFill>
                <a:latin typeface="Aptos" panose="020B0004020202020204" pitchFamily="34" charset="0"/>
              </a:rPr>
              <a:t>ough</a:t>
            </a:r>
            <a:r>
              <a:rPr lang="de-CH" sz="3200" dirty="0">
                <a:solidFill>
                  <a:srgbClr val="0070C0"/>
                </a:solidFill>
                <a:latin typeface="Aptos" panose="020B0004020202020204" pitchFamily="34" charset="0"/>
              </a:rPr>
              <a:t> UCUSAF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3200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Aptos" panose="020B0004020202020204" pitchFamily="34" charset="0"/>
              </a:rPr>
              <a:t>*</a:t>
            </a:r>
            <a:r>
              <a:rPr lang="de-CH" sz="2400" i="1" dirty="0">
                <a:solidFill>
                  <a:srgbClr val="FF0000"/>
                </a:solidFill>
                <a:latin typeface="Aptos" panose="020B0004020202020204" pitchFamily="34" charset="0"/>
              </a:rPr>
              <a:t>The pilot was designed as a learning Platform ra</a:t>
            </a:r>
            <a:r>
              <a:rPr lang="en-US" sz="2400" i="1" dirty="0">
                <a:solidFill>
                  <a:srgbClr val="FF0000"/>
                </a:solidFill>
                <a:latin typeface="Aptos" panose="020B0004020202020204" pitchFamily="34" charset="0"/>
              </a:rPr>
              <a:t>t</a:t>
            </a:r>
            <a:r>
              <a:rPr lang="de-CH" sz="2400" i="1" dirty="0">
                <a:solidFill>
                  <a:srgbClr val="FF0000"/>
                </a:solidFill>
                <a:latin typeface="Aptos" panose="020B0004020202020204" pitchFamily="34" charset="0"/>
              </a:rPr>
              <a:t>her tha</a:t>
            </a:r>
            <a:r>
              <a:rPr lang="en-US" sz="2400" i="1" dirty="0">
                <a:solidFill>
                  <a:srgbClr val="FF0000"/>
                </a:solidFill>
                <a:latin typeface="Aptos" panose="020B0004020202020204" pitchFamily="34" charset="0"/>
              </a:rPr>
              <a:t>n</a:t>
            </a:r>
            <a:r>
              <a:rPr lang="de-CH" sz="2400" i="1" dirty="0">
                <a:solidFill>
                  <a:srgbClr val="FF0000"/>
                </a:solidFill>
                <a:latin typeface="Aptos" panose="020B0004020202020204" pitchFamily="34" charset="0"/>
              </a:rPr>
              <a:t> a volume</a:t>
            </a:r>
            <a:r>
              <a:rPr lang="en-US" sz="2400" i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de-CH" sz="2400" i="1" dirty="0">
                <a:solidFill>
                  <a:srgbClr val="FF0000"/>
                </a:solidFill>
                <a:latin typeface="Aptos" panose="020B0004020202020204" pitchFamily="34" charset="0"/>
              </a:rPr>
              <a:t>maximization exercise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8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3D54A-5B66-B57A-BC19-62AFAAF03F46}"/>
              </a:ext>
            </a:extLst>
          </p:cNvPr>
          <p:cNvSpPr txBox="1"/>
          <p:nvPr/>
        </p:nvSpPr>
        <p:spPr>
          <a:xfrm>
            <a:off x="1" y="152885"/>
            <a:ext cx="6910294" cy="8536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2060"/>
                </a:solidFill>
                <a:effectLst/>
                <a:latin typeface="Aptos" panose="020B0004020202020204" pitchFamily="34" charset="0"/>
              </a:rPr>
              <a:t>WHEN AND WHERE THE PILOT WAS CONDUCTED</a:t>
            </a:r>
            <a:endParaRPr lang="en-US" sz="4400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B02BE"/>
                </a:solidFill>
                <a:latin typeface="Aptos" panose="020B0004020202020204" pitchFamily="34" charset="0"/>
              </a:rPr>
              <a:t>Implementation period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Aptos" panose="020B0004020202020204" pitchFamily="34" charset="0"/>
              </a:rPr>
              <a:t>July 2025 – January 2026 (24 weeks/6 months)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4000" dirty="0">
              <a:solidFill>
                <a:srgbClr val="00B0F0"/>
              </a:solidFill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B02BE"/>
                </a:solidFill>
                <a:latin typeface="Aptos" panose="020B0004020202020204" pitchFamily="34" charset="0"/>
              </a:rPr>
              <a:t>Pilot districts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B0F0"/>
                </a:solidFill>
                <a:latin typeface="Aptos" panose="020B0004020202020204" pitchFamily="34" charset="0"/>
              </a:rPr>
              <a:t>Kampala, </a:t>
            </a:r>
            <a:r>
              <a:rPr lang="en-US" sz="4000" dirty="0" err="1">
                <a:solidFill>
                  <a:srgbClr val="00B0F0"/>
                </a:solidFill>
                <a:latin typeface="Aptos" panose="020B0004020202020204" pitchFamily="34" charset="0"/>
              </a:rPr>
              <a:t>Wakiso</a:t>
            </a:r>
            <a:r>
              <a:rPr lang="en-US" sz="4000" dirty="0">
                <a:solidFill>
                  <a:srgbClr val="00B0F0"/>
                </a:solidFill>
                <a:latin typeface="Aptos" panose="020B0004020202020204" pitchFamily="34" charset="0"/>
              </a:rPr>
              <a:t>, </a:t>
            </a:r>
            <a:r>
              <a:rPr lang="en-US" sz="4000" dirty="0" err="1">
                <a:solidFill>
                  <a:srgbClr val="00B0F0"/>
                </a:solidFill>
                <a:latin typeface="Aptos" panose="020B0004020202020204" pitchFamily="34" charset="0"/>
              </a:rPr>
              <a:t>Mukono</a:t>
            </a:r>
            <a:endParaRPr lang="en-US" sz="4000" dirty="0">
              <a:solidFill>
                <a:srgbClr val="00B0F0"/>
              </a:solidFill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4000" dirty="0">
              <a:solidFill>
                <a:srgbClr val="00B0F0"/>
              </a:solidFill>
              <a:latin typeface="Aptos" panose="020B0004020202020204" pitchFamily="34" charset="0"/>
            </a:endParaRPr>
          </a:p>
          <a:p>
            <a:pPr marL="571500" indent="-5715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  <a:latin typeface="Aptos" panose="020B0004020202020204" pitchFamily="34" charset="0"/>
              </a:rPr>
              <a:t>High ICT penetration</a:t>
            </a:r>
          </a:p>
          <a:p>
            <a:pPr marL="571500" indent="-5715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Dense urban population</a:t>
            </a:r>
          </a:p>
          <a:p>
            <a:pPr marL="571500" indent="-5715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  <a:latin typeface="Aptos" panose="020B0004020202020204" pitchFamily="34" charset="0"/>
              </a:rPr>
              <a:t>Active repair and secondary markets</a:t>
            </a:r>
            <a:endParaRPr lang="en-US" sz="3200" i="1" dirty="0">
              <a:solidFill>
                <a:srgbClr val="FF0000"/>
              </a:solidFill>
              <a:effectLst/>
              <a:latin typeface="Aptos" panose="020B00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Aptos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E8617-1EA8-DE2D-4D63-B3833C8EC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8644467"/>
            <a:ext cx="18516600" cy="1664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641675-9EA2-9399-2FE8-DBA4271FD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413" y="-1"/>
            <a:ext cx="11187116" cy="86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7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6173" y="0"/>
            <a:ext cx="11131825" cy="1028699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03CDD-A621-48AD-CC0F-7DC70E176206}"/>
              </a:ext>
            </a:extLst>
          </p:cNvPr>
          <p:cNvSpPr txBox="1"/>
          <p:nvPr/>
        </p:nvSpPr>
        <p:spPr>
          <a:xfrm>
            <a:off x="9829800" y="22058"/>
            <a:ext cx="8458198" cy="960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5200" b="1" kern="0" dirty="0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THE PILOT WAS IMPLEMENTED</a:t>
            </a:r>
            <a:endParaRPr lang="en-UG" sz="5200" b="1" kern="1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dirty="0">
                <a:solidFill>
                  <a:srgbClr val="0070C0"/>
                </a:solidFill>
                <a:latin typeface="Aptos" panose="020B0004020202020204" pitchFamily="34" charset="0"/>
              </a:rPr>
              <a:t>Through a structured multi-stakeholder model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dirty="0">
                <a:solidFill>
                  <a:srgbClr val="0070C0"/>
                </a:solidFill>
                <a:latin typeface="Aptos" panose="020B0004020202020204" pitchFamily="34" charset="0"/>
              </a:rPr>
              <a:t>Lead institution: UCC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dirty="0">
                <a:solidFill>
                  <a:srgbClr val="0070C0"/>
                </a:solidFill>
                <a:latin typeface="Aptos" panose="020B0004020202020204" pitchFamily="34" charset="0"/>
              </a:rPr>
              <a:t>Two  ImPlementing Partners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 err="1">
                <a:solidFill>
                  <a:srgbClr val="00B0F0"/>
                </a:solidFill>
                <a:latin typeface="Aptos" panose="020B0004020202020204" pitchFamily="34" charset="0"/>
              </a:rPr>
              <a:t>Towa</a:t>
            </a:r>
            <a:r>
              <a:rPr lang="en-US" sz="3200" dirty="0">
                <a:solidFill>
                  <a:srgbClr val="00B0F0"/>
                </a:solidFill>
                <a:latin typeface="Aptos" panose="020B0004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Aptos" panose="020B0004020202020204" pitchFamily="34" charset="0"/>
              </a:rPr>
              <a:t>Uchafu</a:t>
            </a:r>
            <a:r>
              <a:rPr lang="en-US" sz="3200" dirty="0">
                <a:solidFill>
                  <a:srgbClr val="00B0F0"/>
                </a:solidFill>
                <a:latin typeface="Aptos" panose="020B0004020202020204" pitchFamily="34" charset="0"/>
              </a:rPr>
              <a:t> Na </a:t>
            </a:r>
            <a:r>
              <a:rPr lang="en-US" sz="3200" dirty="0" err="1">
                <a:solidFill>
                  <a:srgbClr val="00B0F0"/>
                </a:solidFill>
                <a:latin typeface="Aptos" panose="020B0004020202020204" pitchFamily="34" charset="0"/>
              </a:rPr>
              <a:t>Nusu</a:t>
            </a:r>
            <a:endParaRPr lang="en-US" sz="3200" dirty="0">
              <a:solidFill>
                <a:srgbClr val="00B0F0"/>
              </a:solidFill>
              <a:latin typeface="Aptos" panose="020B00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>
                <a:solidFill>
                  <a:srgbClr val="00B0F0"/>
                </a:solidFill>
                <a:latin typeface="Aptos" panose="020B0004020202020204" pitchFamily="34" charset="0"/>
              </a:rPr>
              <a:t>VAS Ltd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Government partners included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dirty="0">
                <a:solidFill>
                  <a:srgbClr val="00B0F0"/>
                </a:solidFill>
                <a:latin typeface="Aptos" panose="020B0004020202020204" pitchFamily="34" charset="0"/>
              </a:rPr>
              <a:t>MoICT&amp;NG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dirty="0">
                <a:solidFill>
                  <a:srgbClr val="00B0F0"/>
                </a:solidFill>
                <a:latin typeface="Aptos" panose="020B0004020202020204" pitchFamily="34" charset="0"/>
              </a:rPr>
              <a:t>NEMA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dirty="0">
                <a:solidFill>
                  <a:srgbClr val="00B0F0"/>
                </a:solidFill>
                <a:latin typeface="Aptos" panose="020B0004020202020204" pitchFamily="34" charset="0"/>
              </a:rPr>
              <a:t>KCCA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dirty="0">
                <a:solidFill>
                  <a:srgbClr val="00B0F0"/>
                </a:solidFill>
                <a:latin typeface="Aptos" panose="020B0004020202020204" pitchFamily="34" charset="0"/>
              </a:rPr>
              <a:t>Local Government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dirty="0" err="1">
                <a:solidFill>
                  <a:srgbClr val="00B0F0"/>
                </a:solidFill>
                <a:latin typeface="Aptos" panose="020B0004020202020204" pitchFamily="34" charset="0"/>
              </a:rPr>
              <a:t>Luwero</a:t>
            </a:r>
            <a:r>
              <a:rPr lang="en-US" sz="3000" dirty="0">
                <a:solidFill>
                  <a:srgbClr val="00B0F0"/>
                </a:solidFill>
                <a:latin typeface="Aptos" panose="020B0004020202020204" pitchFamily="34" charset="0"/>
              </a:rPr>
              <a:t> Industries Limited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Aptos" panose="020B0004020202020204" pitchFamily="34" charset="0"/>
            </a:endParaRP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G" sz="3000" dirty="0">
              <a:solidFill>
                <a:schemeClr val="tx2">
                  <a:lumMod val="60000"/>
                  <a:lumOff val="4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797A8-41D5-B5B6-1F99-8E96DE19E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58"/>
            <a:ext cx="8740588" cy="9129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6238C3-1009-A8FB-4F50-88BAB413C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8644467"/>
            <a:ext cx="18516600" cy="16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23C30-6068-A5D0-3CF9-12779C614C25}"/>
              </a:ext>
            </a:extLst>
          </p:cNvPr>
          <p:cNvSpPr txBox="1"/>
          <p:nvPr/>
        </p:nvSpPr>
        <p:spPr>
          <a:xfrm>
            <a:off x="4572" y="0"/>
            <a:ext cx="12093206" cy="9029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5200" b="1" dirty="0">
                <a:solidFill>
                  <a:srgbClr val="002060"/>
                </a:solidFill>
                <a:latin typeface="Aptos" panose="020B0004020202020204" pitchFamily="34" charset="0"/>
              </a:rPr>
              <a:t>WHAT WAS DONE</a:t>
            </a:r>
            <a:endParaRPr kumimoji="0" lang="en-UG" sz="5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3800" i="1" dirty="0">
                <a:solidFill>
                  <a:srgbClr val="0070C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ystem design → site profiling → bins deployment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Partnerships and collaborations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Awareness (media engagements and community engagements)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E</a:t>
            </a:r>
            <a:r>
              <a:rPr kumimoji="0" lang="en-US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wastepreneurs Track: </a:t>
            </a:r>
            <a:r>
              <a:rPr kumimoji="0" lang="en-US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97</a:t>
            </a: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 youth trained (safe handling, record-keeping, financial literacy)</a:t>
            </a:r>
            <a:endParaRPr kumimoji="0" lang="en-US" sz="38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Traceability toolkit, chatbot, green chain App</a:t>
            </a:r>
            <a:endParaRPr kumimoji="0" lang="en-UG" sz="38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What was collected:</a:t>
            </a: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 phones, laptops/PCs, boards, radios, STBs and peripherals</a:t>
            </a:r>
            <a:r>
              <a:rPr kumimoji="0" lang="en-US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 | 3720 </a:t>
            </a:r>
            <a:r>
              <a:rPr lang="en-US" sz="3800" i="1" dirty="0">
                <a:solidFill>
                  <a:srgbClr val="0070C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k</a:t>
            </a:r>
            <a:r>
              <a:rPr kumimoji="0" lang="en-US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tons so far</a:t>
            </a:r>
            <a:endParaRPr kumimoji="0" lang="en-UG" sz="38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What’s not (insight): hoarding due to data-security fears, perceived value, emotional attachment, and awareness gaps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Institutional barrier identified: PPDA disposal rules focus on finance, not environment/data wiping → stockpiles and informal flows</a:t>
            </a:r>
            <a:endParaRPr kumimoji="0" lang="en-US" sz="38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G" sz="380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G" sz="3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Next Steps (Phase 2 – National Rollout)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Corporate collections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Deepen partnerships with schools, ICT retailers, local councils/districts</a:t>
            </a:r>
            <a:r>
              <a:rPr kumimoji="0" lang="en-US" sz="38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, other key stakeholders</a:t>
            </a:r>
            <a:endParaRPr kumimoji="0" lang="en-UG" sz="380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Institutional pathway: align PPDA + environmental compliance</a:t>
            </a:r>
            <a:r>
              <a:rPr kumimoji="0" lang="en-US" sz="38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 (EPR framework)</a:t>
            </a: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 + data sanitization SOPs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UCUSAF integration: link with community ICT projects for scale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8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+mn-cs"/>
              </a:rPr>
              <a:t>Strengthen reward app engagement and public “where to dispose” awareness</a:t>
            </a:r>
            <a:endParaRPr kumimoji="0" lang="en-US" sz="380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3800" i="1" dirty="0">
                <a:solidFill>
                  <a:srgbClr val="C00000"/>
                </a:solidFill>
                <a:latin typeface="Aptos" panose="020B0004020202020204" pitchFamily="34" charset="0"/>
              </a:rPr>
              <a:t>Benefits management - hand over project, </a:t>
            </a:r>
            <a:r>
              <a:rPr lang="en-US" sz="3800" i="1" dirty="0" err="1">
                <a:solidFill>
                  <a:srgbClr val="C00000"/>
                </a:solidFill>
                <a:latin typeface="Aptos" panose="020B0004020202020204" pitchFamily="34" charset="0"/>
              </a:rPr>
              <a:t>commercialisation</a:t>
            </a:r>
            <a:r>
              <a:rPr lang="en-US" sz="3800" i="1" dirty="0">
                <a:solidFill>
                  <a:srgbClr val="C00000"/>
                </a:solidFill>
                <a:latin typeface="Aptos" panose="020B0004020202020204" pitchFamily="34" charset="0"/>
              </a:rPr>
              <a:t> opportunities, integration into national waste management framework</a:t>
            </a:r>
            <a:endParaRPr lang="en-US" sz="3800" i="1" dirty="0">
              <a:solidFill>
                <a:srgbClr val="C00000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9169B-E915-D5BE-2933-B5BBF8D8E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8644467"/>
            <a:ext cx="18516600" cy="1664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352327-707B-F2DC-D4D4-126C3605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7778" y="1882350"/>
            <a:ext cx="6223750" cy="349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6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CDCAC4-AD6C-5E9A-0B02-0BB54D192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i.unu.edu/media/unu.edu/publication/48983/Rich-and-Poor-Nations-Can-Link-up-to-Recycle-E-waste.jpg">
            <a:extLst>
              <a:ext uri="{FF2B5EF4-FFF2-40B4-BE49-F238E27FC236}">
                <a16:creationId xmlns:a16="http://schemas.microsoft.com/office/drawing/2014/main" id="{8687C69C-A1E0-180B-1E15-F12A7C60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/>
          <a:stretch>
            <a:fillRect/>
          </a:stretch>
        </p:blipFill>
        <p:spPr bwMode="auto">
          <a:xfrm>
            <a:off x="4574" y="10"/>
            <a:ext cx="14504463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1A19F-1DEF-2BB3-2E61-DD5BBBBE27C9}"/>
              </a:ext>
            </a:extLst>
          </p:cNvPr>
          <p:cNvSpPr txBox="1"/>
          <p:nvPr/>
        </p:nvSpPr>
        <p:spPr>
          <a:xfrm>
            <a:off x="11000442" y="-623506"/>
            <a:ext cx="7001042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+mj-ea"/>
                <a:cs typeface="+mj-cs"/>
              </a:rPr>
              <a:t>EXPECTED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FEE98-AC8A-3922-FC22-CC2D4E903468}"/>
              </a:ext>
            </a:extLst>
          </p:cNvPr>
          <p:cNvSpPr txBox="1"/>
          <p:nvPr/>
        </p:nvSpPr>
        <p:spPr>
          <a:xfrm>
            <a:off x="9973235" y="1638300"/>
            <a:ext cx="8028248" cy="7315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228600" algn="just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Functional national framework: SOPs, templates, and a traceability dashboard ready for scale-up</a:t>
            </a:r>
          </a:p>
          <a:p>
            <a:pPr marL="342900" lvl="0" indent="-228600" algn="just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3200" dirty="0">
              <a:solidFill>
                <a:srgbClr val="0070C0"/>
              </a:solidFill>
              <a:effectLst/>
              <a:latin typeface="Aptos" panose="020B0004020202020204" pitchFamily="34" charset="0"/>
            </a:endParaRPr>
          </a:p>
          <a:p>
            <a:pPr marL="342900" lvl="0" indent="-228600" algn="just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Reduced unsafe handling/dumping, increased secure handover</a:t>
            </a:r>
          </a:p>
          <a:p>
            <a:pPr marL="342900" lvl="0" indent="-228600" algn="just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3200" dirty="0">
              <a:solidFill>
                <a:srgbClr val="0070C0"/>
              </a:solidFill>
              <a:effectLst/>
              <a:latin typeface="Aptos" panose="020B0004020202020204" pitchFamily="34" charset="0"/>
            </a:endParaRPr>
          </a:p>
          <a:p>
            <a:pPr marL="342900" lvl="0" indent="-228600" algn="just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Policy inputs to EPR regulation &amp; PPDA alignment on ICT assets</a:t>
            </a:r>
          </a:p>
          <a:p>
            <a:pPr marL="342900" lvl="0" indent="-228600" algn="just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3200" dirty="0">
              <a:solidFill>
                <a:srgbClr val="0070C0"/>
              </a:solidFill>
              <a:effectLst/>
              <a:latin typeface="Aptos" panose="020B0004020202020204" pitchFamily="34" charset="0"/>
            </a:endParaRPr>
          </a:p>
          <a:p>
            <a:pPr marL="342900" lvl="0" indent="-228600" algn="just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Livelihoods &amp; inclusion: empowered e-</a:t>
            </a:r>
            <a:r>
              <a:rPr lang="en-US" sz="3200" dirty="0" err="1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wastepreneurs</a:t>
            </a:r>
            <a:r>
              <a:rPr lang="en-US" sz="3200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 and repair-shop linkages</a:t>
            </a:r>
          </a:p>
          <a:p>
            <a:pPr marL="342900" lvl="0" indent="-228600" algn="just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3200" dirty="0">
              <a:solidFill>
                <a:srgbClr val="0070C0"/>
              </a:solidFill>
              <a:effectLst/>
              <a:latin typeface="Aptos" panose="020B0004020202020204" pitchFamily="34" charset="0"/>
            </a:endParaRPr>
          </a:p>
          <a:p>
            <a:pPr marL="342900" lvl="0" indent="-228600" algn="just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Evidence base for national roll-out (costs, volumes, location heatmaps, </a:t>
            </a:r>
            <a:r>
              <a:rPr lang="en-US" sz="3200" dirty="0" err="1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behaviour</a:t>
            </a:r>
            <a:r>
              <a:rPr lang="en-US" sz="3200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 insights)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36969-74F8-E699-AB97-86970D67E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8644467"/>
            <a:ext cx="18516600" cy="16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8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664AC-66FE-6DDC-6178-69AF10761DAB}"/>
              </a:ext>
            </a:extLst>
          </p:cNvPr>
          <p:cNvSpPr txBox="1"/>
          <p:nvPr/>
        </p:nvSpPr>
        <p:spPr>
          <a:xfrm>
            <a:off x="668387" y="981332"/>
            <a:ext cx="8153400" cy="5171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Aptos" panose="020B0004020202020204" pitchFamily="34" charset="0"/>
              </a:rPr>
              <a:t>Thank  you!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Aptos" panose="020B0004020202020204" pitchFamily="34" charset="0"/>
              </a:rPr>
              <a:t>Questions?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7200" b="1" dirty="0">
              <a:solidFill>
                <a:schemeClr val="accent3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200" b="1" dirty="0">
                <a:solidFill>
                  <a:schemeClr val="accent3">
                    <a:lumMod val="50000"/>
                  </a:schemeClr>
                </a:solidFill>
                <a:latin typeface="Aptos" panose="020B0004020202020204" pitchFamily="34" charset="0"/>
              </a:rPr>
              <a:t>Helen </a:t>
            </a:r>
            <a:r>
              <a:rPr lang="en-US" sz="5200" b="1" dirty="0" err="1">
                <a:solidFill>
                  <a:schemeClr val="accent3">
                    <a:lumMod val="50000"/>
                  </a:schemeClr>
                </a:solidFill>
                <a:latin typeface="Aptos" panose="020B0004020202020204" pitchFamily="34" charset="0"/>
              </a:rPr>
              <a:t>Nakiguli</a:t>
            </a:r>
            <a:endParaRPr lang="en-US" sz="5200" b="1" dirty="0">
              <a:solidFill>
                <a:schemeClr val="accent3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200" b="1" dirty="0" err="1">
                <a:solidFill>
                  <a:schemeClr val="accent3">
                    <a:lumMod val="50000"/>
                  </a:schemeClr>
                </a:solidFill>
                <a:latin typeface="Aptos" panose="020B0004020202020204" pitchFamily="34" charset="0"/>
                <a:hlinkClick r:id="rId2"/>
              </a:rPr>
              <a:t>nakiguli@ucc.co.ug</a:t>
            </a:r>
            <a:endParaRPr lang="en-US" sz="5200" b="1" dirty="0">
              <a:solidFill>
                <a:schemeClr val="accent3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200" b="1" dirty="0">
                <a:solidFill>
                  <a:schemeClr val="accent3">
                    <a:lumMod val="50000"/>
                  </a:schemeClr>
                </a:solidFill>
                <a:latin typeface="Aptos" panose="020B0004020202020204" pitchFamily="34" charset="0"/>
              </a:rPr>
              <a:t>+256 772 433448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7200" b="1" dirty="0">
              <a:solidFill>
                <a:schemeClr val="accent3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537" y="10106632"/>
            <a:ext cx="18310799" cy="185045"/>
            <a:chOff x="-5025" y="6737718"/>
            <a:chExt cx="12207200" cy="123363"/>
          </a:xfrm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444BB99-C7C1-77CD-8848-12C734647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517" y="1307354"/>
            <a:ext cx="8017096" cy="4519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3529B1-BED9-8A8D-F6C4-88D38569B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8644467"/>
            <a:ext cx="18516600" cy="16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2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C9F49D-02D8-4AD4-AA0E-13171089A8E9}">
  <we:reference id="b976bf9e-dd87-459f-840c-210c09b36273" version="3.0.0.3" store="EXCatalog" storeType="EXCatalog"/>
  <we:alternateReferences>
    <we:reference id="WA200005566" version="3.0.0.3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742</Words>
  <Application>Microsoft Office PowerPoint</Application>
  <PresentationFormat>Custom</PresentationFormat>
  <Paragraphs>88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Simple The Future Of The Arctic Presentation</dc:title>
  <dc:creator>Precious Mia Akidi</dc:creator>
  <cp:lastModifiedBy>Helen Nakiguli</cp:lastModifiedBy>
  <cp:revision>22</cp:revision>
  <dcterms:created xsi:type="dcterms:W3CDTF">2006-08-16T00:00:00Z</dcterms:created>
  <dcterms:modified xsi:type="dcterms:W3CDTF">2026-03-15T09:11:09Z</dcterms:modified>
  <dc:identifier>DAGha5kQ-Zo</dc:identifier>
</cp:coreProperties>
</file>